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5"/>
  </p:notesMasterIdLst>
  <p:sldIdLst>
    <p:sldId id="256" r:id="rId5"/>
    <p:sldId id="257" r:id="rId6"/>
    <p:sldId id="259" r:id="rId7"/>
    <p:sldId id="258" r:id="rId8"/>
    <p:sldId id="262" r:id="rId9"/>
    <p:sldId id="260" r:id="rId10"/>
    <p:sldId id="261" r:id="rId11"/>
    <p:sldId id="300" r:id="rId12"/>
    <p:sldId id="263" r:id="rId13"/>
    <p:sldId id="301" r:id="rId14"/>
    <p:sldId id="302" r:id="rId15"/>
    <p:sldId id="264" r:id="rId16"/>
    <p:sldId id="303" r:id="rId17"/>
    <p:sldId id="304" r:id="rId18"/>
    <p:sldId id="265" r:id="rId19"/>
    <p:sldId id="266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317" r:id="rId28"/>
    <p:sldId id="314" r:id="rId29"/>
    <p:sldId id="315" r:id="rId30"/>
    <p:sldId id="316" r:id="rId31"/>
    <p:sldId id="318" r:id="rId32"/>
    <p:sldId id="319" r:id="rId33"/>
    <p:sldId id="320" r:id="rId34"/>
    <p:sldId id="321" r:id="rId35"/>
    <p:sldId id="322" r:id="rId36"/>
    <p:sldId id="270" r:id="rId37"/>
    <p:sldId id="323" r:id="rId38"/>
    <p:sldId id="271" r:id="rId39"/>
    <p:sldId id="324" r:id="rId40"/>
    <p:sldId id="272" r:id="rId41"/>
    <p:sldId id="325" r:id="rId42"/>
    <p:sldId id="273" r:id="rId43"/>
    <p:sldId id="326" r:id="rId44"/>
    <p:sldId id="277" r:id="rId45"/>
    <p:sldId id="328" r:id="rId46"/>
    <p:sldId id="327" r:id="rId47"/>
    <p:sldId id="280" r:id="rId48"/>
    <p:sldId id="329" r:id="rId49"/>
    <p:sldId id="330" r:id="rId50"/>
    <p:sldId id="285" r:id="rId51"/>
    <p:sldId id="331" r:id="rId52"/>
    <p:sldId id="332" r:id="rId53"/>
    <p:sldId id="286" r:id="rId54"/>
    <p:sldId id="333" r:id="rId55"/>
    <p:sldId id="334" r:id="rId56"/>
    <p:sldId id="287" r:id="rId57"/>
    <p:sldId id="335" r:id="rId58"/>
    <p:sldId id="336" r:id="rId59"/>
    <p:sldId id="288" r:id="rId60"/>
    <p:sldId id="289" r:id="rId61"/>
    <p:sldId id="290" r:id="rId62"/>
    <p:sldId id="299" r:id="rId63"/>
    <p:sldId id="337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BB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FA348-FE29-407A-A59C-A985315BBF9F}" v="1" dt="2022-07-07T18:52:32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0" d="100"/>
          <a:sy n="150" d="100"/>
        </p:scale>
        <p:origin x="1368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arwani, Nupur" userId="S::2295575@johnabbottcollege.net::17243874-5e52-4dec-9dcc-9fe159f42fd6" providerId="AD" clId="Web-{5ACFA348-FE29-407A-A59C-A985315BBF9F}"/>
    <pc:docChg chg="modSld">
      <pc:chgData name="Kesarwani, Nupur" userId="S::2295575@johnabbottcollege.net::17243874-5e52-4dec-9dcc-9fe159f42fd6" providerId="AD" clId="Web-{5ACFA348-FE29-407A-A59C-A985315BBF9F}" dt="2022-07-07T18:52:32.960" v="0" actId="1076"/>
      <pc:docMkLst>
        <pc:docMk/>
      </pc:docMkLst>
      <pc:sldChg chg="modSp">
        <pc:chgData name="Kesarwani, Nupur" userId="S::2295575@johnabbottcollege.net::17243874-5e52-4dec-9dcc-9fe159f42fd6" providerId="AD" clId="Web-{5ACFA348-FE29-407A-A59C-A985315BBF9F}" dt="2022-07-07T18:52:32.960" v="0" actId="1076"/>
        <pc:sldMkLst>
          <pc:docMk/>
          <pc:sldMk cId="0" sldId="256"/>
        </pc:sldMkLst>
        <pc:spChg chg="mod">
          <ac:chgData name="Kesarwani, Nupur" userId="S::2295575@johnabbottcollege.net::17243874-5e52-4dec-9dcc-9fe159f42fd6" providerId="AD" clId="Web-{5ACFA348-FE29-407A-A59C-A985315BBF9F}" dt="2022-07-07T18:52:32.960" v="0" actId="1076"/>
          <ac:spMkLst>
            <pc:docMk/>
            <pc:sldMk cId="0" sldId="256"/>
            <ac:spMk id="5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28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4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4.svg"/></Relationships>
</file>

<file path=ppt/diagrams/_rels/data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5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44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28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4.svg"/></Relationships>
</file>

<file path=ppt/diagrams/_rels/drawing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7F752C-F6B5-422C-8CBE-3C3FB0ED145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99A1D02-1946-48BB-9675-5DDF9B191B4E}">
      <dgm:prSet/>
      <dgm:spPr/>
      <dgm:t>
        <a:bodyPr/>
        <a:lstStyle/>
        <a:p>
          <a:pPr>
            <a:defRPr cap="all"/>
          </a:pPr>
          <a:r>
            <a:rPr lang="en-US"/>
            <a:t>Recognize the need for responsive web design</a:t>
          </a:r>
        </a:p>
      </dgm:t>
    </dgm:pt>
    <dgm:pt modelId="{0A345F8C-0FD0-40B3-BCB8-FE891671F2DF}" type="parTrans" cxnId="{6F0B50E2-448F-472F-8A81-1F5B2100E794}">
      <dgm:prSet/>
      <dgm:spPr/>
      <dgm:t>
        <a:bodyPr/>
        <a:lstStyle/>
        <a:p>
          <a:endParaRPr lang="en-US"/>
        </a:p>
      </dgm:t>
    </dgm:pt>
    <dgm:pt modelId="{6F3FBAA9-AA3C-4710-9573-D67752989F77}" type="sibTrans" cxnId="{6F0B50E2-448F-472F-8A81-1F5B2100E794}">
      <dgm:prSet/>
      <dgm:spPr/>
      <dgm:t>
        <a:bodyPr/>
        <a:lstStyle/>
        <a:p>
          <a:endParaRPr lang="en-US"/>
        </a:p>
      </dgm:t>
    </dgm:pt>
    <dgm:pt modelId="{F03BB438-B8C7-4FA9-BE1A-8EB4C607381B}">
      <dgm:prSet/>
      <dgm:spPr/>
      <dgm:t>
        <a:bodyPr/>
        <a:lstStyle/>
        <a:p>
          <a:pPr>
            <a:defRPr cap="all"/>
          </a:pPr>
          <a:r>
            <a:rPr lang="en-US"/>
            <a:t>Use media queries to apply conditional styles</a:t>
          </a:r>
        </a:p>
      </dgm:t>
    </dgm:pt>
    <dgm:pt modelId="{28F98201-68D4-4910-86BB-57CFACEF1F99}" type="parTrans" cxnId="{74DCF013-6C3A-4EEE-949D-A522FB89D4E7}">
      <dgm:prSet/>
      <dgm:spPr/>
      <dgm:t>
        <a:bodyPr/>
        <a:lstStyle/>
        <a:p>
          <a:endParaRPr lang="en-US"/>
        </a:p>
      </dgm:t>
    </dgm:pt>
    <dgm:pt modelId="{FA5776B6-3B65-4480-BE48-F3A18D7F41F7}" type="sibTrans" cxnId="{74DCF013-6C3A-4EEE-949D-A522FB89D4E7}">
      <dgm:prSet/>
      <dgm:spPr/>
      <dgm:t>
        <a:bodyPr/>
        <a:lstStyle/>
        <a:p>
          <a:endParaRPr lang="en-US"/>
        </a:p>
      </dgm:t>
    </dgm:pt>
    <dgm:pt modelId="{65801F60-F7F3-48EE-B08A-A3EBDBBB2CA6}">
      <dgm:prSet/>
      <dgm:spPr/>
      <dgm:t>
        <a:bodyPr/>
        <a:lstStyle/>
        <a:p>
          <a:pPr>
            <a:defRPr cap="all"/>
          </a:pPr>
          <a:r>
            <a:rPr lang="en-US"/>
            <a:t>Build a basic media query</a:t>
          </a:r>
        </a:p>
      </dgm:t>
    </dgm:pt>
    <dgm:pt modelId="{BC67DA3E-64AD-4D32-B95A-C719C697E85B}" type="parTrans" cxnId="{A1CA11A4-0A27-40F2-93B2-1EDF8A0C704F}">
      <dgm:prSet/>
      <dgm:spPr/>
      <dgm:t>
        <a:bodyPr/>
        <a:lstStyle/>
        <a:p>
          <a:endParaRPr lang="en-US"/>
        </a:p>
      </dgm:t>
    </dgm:pt>
    <dgm:pt modelId="{2320E039-6580-4875-97B8-E833518163A3}" type="sibTrans" cxnId="{A1CA11A4-0A27-40F2-93B2-1EDF8A0C704F}">
      <dgm:prSet/>
      <dgm:spPr/>
      <dgm:t>
        <a:bodyPr/>
        <a:lstStyle/>
        <a:p>
          <a:endParaRPr lang="en-US"/>
        </a:p>
      </dgm:t>
    </dgm:pt>
    <dgm:pt modelId="{93CF0A37-0302-4A1D-9A31-4A7527A70DED}">
      <dgm:prSet/>
      <dgm:spPr/>
      <dgm:t>
        <a:bodyPr/>
        <a:lstStyle/>
        <a:p>
          <a:pPr>
            <a:defRPr cap="all"/>
          </a:pPr>
          <a:r>
            <a:rPr lang="en-US"/>
            <a:t>Create flexible responsive layouts</a:t>
          </a:r>
        </a:p>
      </dgm:t>
    </dgm:pt>
    <dgm:pt modelId="{8155105E-421D-4398-B4C1-19897CB35397}" type="parTrans" cxnId="{0D7B2EC2-6AFE-4647-8667-23BDA6596F06}">
      <dgm:prSet/>
      <dgm:spPr/>
      <dgm:t>
        <a:bodyPr/>
        <a:lstStyle/>
        <a:p>
          <a:endParaRPr lang="en-US"/>
        </a:p>
      </dgm:t>
    </dgm:pt>
    <dgm:pt modelId="{E6ECBC5E-FAB8-4C19-A986-A8BC37EDCF87}" type="sibTrans" cxnId="{0D7B2EC2-6AFE-4647-8667-23BDA6596F06}">
      <dgm:prSet/>
      <dgm:spPr/>
      <dgm:t>
        <a:bodyPr/>
        <a:lstStyle/>
        <a:p>
          <a:endParaRPr lang="en-US"/>
        </a:p>
      </dgm:t>
    </dgm:pt>
    <dgm:pt modelId="{C88E35C2-CB61-494E-B784-15A07705FBA9}">
      <dgm:prSet/>
      <dgm:spPr/>
      <dgm:t>
        <a:bodyPr/>
        <a:lstStyle/>
        <a:p>
          <a:pPr>
            <a:defRPr cap="all"/>
          </a:pPr>
          <a:r>
            <a:rPr lang="en-US"/>
            <a:t>Create responsive navigation schemes</a:t>
          </a:r>
        </a:p>
      </dgm:t>
    </dgm:pt>
    <dgm:pt modelId="{FD9F2ACD-5601-46DC-A316-22CB172D1DB4}" type="parTrans" cxnId="{C86D3587-3F29-445D-B752-5A106B077E5D}">
      <dgm:prSet/>
      <dgm:spPr/>
      <dgm:t>
        <a:bodyPr/>
        <a:lstStyle/>
        <a:p>
          <a:endParaRPr lang="en-US"/>
        </a:p>
      </dgm:t>
    </dgm:pt>
    <dgm:pt modelId="{69EE3E45-F702-4CE0-8F1B-3E5AEC9096B0}" type="sibTrans" cxnId="{C86D3587-3F29-445D-B752-5A106B077E5D}">
      <dgm:prSet/>
      <dgm:spPr/>
      <dgm:t>
        <a:bodyPr/>
        <a:lstStyle/>
        <a:p>
          <a:endParaRPr lang="en-US"/>
        </a:p>
      </dgm:t>
    </dgm:pt>
    <dgm:pt modelId="{B729A02D-F39B-48BB-9B88-F6AA48BD951B}">
      <dgm:prSet/>
      <dgm:spPr/>
      <dgm:t>
        <a:bodyPr/>
        <a:lstStyle/>
        <a:p>
          <a:pPr>
            <a:defRPr cap="all"/>
          </a:pPr>
          <a:r>
            <a:rPr lang="en-US"/>
            <a:t>Use responsive images</a:t>
          </a:r>
        </a:p>
      </dgm:t>
    </dgm:pt>
    <dgm:pt modelId="{0801E83C-1A2F-4964-AE72-370130D71DBF}" type="parTrans" cxnId="{10323AB4-7627-4EF0-ACC1-D544DCCE6DE7}">
      <dgm:prSet/>
      <dgm:spPr/>
      <dgm:t>
        <a:bodyPr/>
        <a:lstStyle/>
        <a:p>
          <a:endParaRPr lang="en-US"/>
        </a:p>
      </dgm:t>
    </dgm:pt>
    <dgm:pt modelId="{B2F972D7-4724-4E1B-8C30-4A6310577CB3}" type="sibTrans" cxnId="{10323AB4-7627-4EF0-ACC1-D544DCCE6DE7}">
      <dgm:prSet/>
      <dgm:spPr/>
      <dgm:t>
        <a:bodyPr/>
        <a:lstStyle/>
        <a:p>
          <a:endParaRPr lang="en-US"/>
        </a:p>
      </dgm:t>
    </dgm:pt>
    <dgm:pt modelId="{D6217552-A908-4A09-B996-466CB654371C}">
      <dgm:prSet/>
      <dgm:spPr/>
      <dgm:t>
        <a:bodyPr/>
        <a:lstStyle/>
        <a:p>
          <a:pPr>
            <a:defRPr cap="all"/>
          </a:pPr>
          <a:r>
            <a:rPr lang="en-US"/>
            <a:t>Build a responsive web page design for desktops, tablets, and smartphones</a:t>
          </a:r>
        </a:p>
      </dgm:t>
    </dgm:pt>
    <dgm:pt modelId="{AFB7BA05-2C14-4C26-A367-80EE0C1F2450}" type="parTrans" cxnId="{DFB3E5A2-7FDF-4EDE-8E42-C79E1E8A01D9}">
      <dgm:prSet/>
      <dgm:spPr/>
      <dgm:t>
        <a:bodyPr/>
        <a:lstStyle/>
        <a:p>
          <a:endParaRPr lang="en-US"/>
        </a:p>
      </dgm:t>
    </dgm:pt>
    <dgm:pt modelId="{8E461DF8-3A5D-4DB6-8EF6-A8BDB246E328}" type="sibTrans" cxnId="{DFB3E5A2-7FDF-4EDE-8E42-C79E1E8A01D9}">
      <dgm:prSet/>
      <dgm:spPr/>
      <dgm:t>
        <a:bodyPr/>
        <a:lstStyle/>
        <a:p>
          <a:endParaRPr lang="en-US"/>
        </a:p>
      </dgm:t>
    </dgm:pt>
    <dgm:pt modelId="{FC93636E-22FE-43AC-AC9D-EEAAF2F7DC06}" type="pres">
      <dgm:prSet presAssocID="{C97F752C-F6B5-422C-8CBE-3C3FB0ED1452}" presName="root" presStyleCnt="0">
        <dgm:presLayoutVars>
          <dgm:dir/>
          <dgm:resizeHandles val="exact"/>
        </dgm:presLayoutVars>
      </dgm:prSet>
      <dgm:spPr/>
    </dgm:pt>
    <dgm:pt modelId="{6B64CA0F-A160-471F-992D-8D1C88B8B8D7}" type="pres">
      <dgm:prSet presAssocID="{299A1D02-1946-48BB-9675-5DDF9B191B4E}" presName="compNode" presStyleCnt="0"/>
      <dgm:spPr/>
    </dgm:pt>
    <dgm:pt modelId="{49A64C70-2E3C-4EA5-9030-11786AF8BAAB}" type="pres">
      <dgm:prSet presAssocID="{299A1D02-1946-48BB-9675-5DDF9B191B4E}" presName="iconBgRect" presStyleLbl="bgShp" presStyleIdx="0" presStyleCnt="7"/>
      <dgm:spPr/>
    </dgm:pt>
    <dgm:pt modelId="{1146364F-62E4-44DB-B935-60697C129C42}" type="pres">
      <dgm:prSet presAssocID="{299A1D02-1946-48BB-9675-5DDF9B191B4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B698337-A93C-44EF-9509-B7852A14375C}" type="pres">
      <dgm:prSet presAssocID="{299A1D02-1946-48BB-9675-5DDF9B191B4E}" presName="spaceRect" presStyleCnt="0"/>
      <dgm:spPr/>
    </dgm:pt>
    <dgm:pt modelId="{500BC01B-DB51-4710-919E-540A48FBB5AD}" type="pres">
      <dgm:prSet presAssocID="{299A1D02-1946-48BB-9675-5DDF9B191B4E}" presName="textRect" presStyleLbl="revTx" presStyleIdx="0" presStyleCnt="7">
        <dgm:presLayoutVars>
          <dgm:chMax val="1"/>
          <dgm:chPref val="1"/>
        </dgm:presLayoutVars>
      </dgm:prSet>
      <dgm:spPr/>
    </dgm:pt>
    <dgm:pt modelId="{84D95368-AAA5-4575-B0DA-76D2B41A3C74}" type="pres">
      <dgm:prSet presAssocID="{6F3FBAA9-AA3C-4710-9573-D67752989F77}" presName="sibTrans" presStyleCnt="0"/>
      <dgm:spPr/>
    </dgm:pt>
    <dgm:pt modelId="{3938F234-FCC7-49F7-AD0A-D822A58A6077}" type="pres">
      <dgm:prSet presAssocID="{F03BB438-B8C7-4FA9-BE1A-8EB4C607381B}" presName="compNode" presStyleCnt="0"/>
      <dgm:spPr/>
    </dgm:pt>
    <dgm:pt modelId="{08DBD4DC-30ED-470D-AF57-ED312F467B3D}" type="pres">
      <dgm:prSet presAssocID="{F03BB438-B8C7-4FA9-BE1A-8EB4C607381B}" presName="iconBgRect" presStyleLbl="bgShp" presStyleIdx="1" presStyleCnt="7"/>
      <dgm:spPr/>
    </dgm:pt>
    <dgm:pt modelId="{9809A1E6-C31E-4396-BBE8-CFD21C1255AE}" type="pres">
      <dgm:prSet presAssocID="{F03BB438-B8C7-4FA9-BE1A-8EB4C607381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9F4A409-ABA8-478F-83AF-6711ACB06865}" type="pres">
      <dgm:prSet presAssocID="{F03BB438-B8C7-4FA9-BE1A-8EB4C607381B}" presName="spaceRect" presStyleCnt="0"/>
      <dgm:spPr/>
    </dgm:pt>
    <dgm:pt modelId="{99BE8B25-E6F1-4618-8A54-CC8FA14E3F16}" type="pres">
      <dgm:prSet presAssocID="{F03BB438-B8C7-4FA9-BE1A-8EB4C607381B}" presName="textRect" presStyleLbl="revTx" presStyleIdx="1" presStyleCnt="7">
        <dgm:presLayoutVars>
          <dgm:chMax val="1"/>
          <dgm:chPref val="1"/>
        </dgm:presLayoutVars>
      </dgm:prSet>
      <dgm:spPr/>
    </dgm:pt>
    <dgm:pt modelId="{5A896E6D-A7C6-42EB-96DE-6C4F9F9A4C3D}" type="pres">
      <dgm:prSet presAssocID="{FA5776B6-3B65-4480-BE48-F3A18D7F41F7}" presName="sibTrans" presStyleCnt="0"/>
      <dgm:spPr/>
    </dgm:pt>
    <dgm:pt modelId="{E52395F6-3C8D-44DF-9736-A162982A258C}" type="pres">
      <dgm:prSet presAssocID="{65801F60-F7F3-48EE-B08A-A3EBDBBB2CA6}" presName="compNode" presStyleCnt="0"/>
      <dgm:spPr/>
    </dgm:pt>
    <dgm:pt modelId="{564B7B0D-AEA0-49F0-A34E-DD3FE8E07BC2}" type="pres">
      <dgm:prSet presAssocID="{65801F60-F7F3-48EE-B08A-A3EBDBBB2CA6}" presName="iconBgRect" presStyleLbl="bgShp" presStyleIdx="2" presStyleCnt="7"/>
      <dgm:spPr/>
    </dgm:pt>
    <dgm:pt modelId="{AFA55826-4C6D-4BEC-BB14-8C64AE7D4877}" type="pres">
      <dgm:prSet presAssocID="{65801F60-F7F3-48EE-B08A-A3EBDBBB2CA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9417570A-E251-46DA-9EEB-62C8BF8B9F2E}" type="pres">
      <dgm:prSet presAssocID="{65801F60-F7F3-48EE-B08A-A3EBDBBB2CA6}" presName="spaceRect" presStyleCnt="0"/>
      <dgm:spPr/>
    </dgm:pt>
    <dgm:pt modelId="{5BB7C5D4-4CF1-49CD-952D-C67B499177C0}" type="pres">
      <dgm:prSet presAssocID="{65801F60-F7F3-48EE-B08A-A3EBDBBB2CA6}" presName="textRect" presStyleLbl="revTx" presStyleIdx="2" presStyleCnt="7">
        <dgm:presLayoutVars>
          <dgm:chMax val="1"/>
          <dgm:chPref val="1"/>
        </dgm:presLayoutVars>
      </dgm:prSet>
      <dgm:spPr/>
    </dgm:pt>
    <dgm:pt modelId="{256CFAF8-0A8C-417A-9F5E-FE28AE1B1F43}" type="pres">
      <dgm:prSet presAssocID="{2320E039-6580-4875-97B8-E833518163A3}" presName="sibTrans" presStyleCnt="0"/>
      <dgm:spPr/>
    </dgm:pt>
    <dgm:pt modelId="{82EBA35E-96FF-425C-B6E1-CAAC3D2CD291}" type="pres">
      <dgm:prSet presAssocID="{93CF0A37-0302-4A1D-9A31-4A7527A70DED}" presName="compNode" presStyleCnt="0"/>
      <dgm:spPr/>
    </dgm:pt>
    <dgm:pt modelId="{38656190-FE41-4DCA-AEE9-D6A1EAF18123}" type="pres">
      <dgm:prSet presAssocID="{93CF0A37-0302-4A1D-9A31-4A7527A70DED}" presName="iconBgRect" presStyleLbl="bgShp" presStyleIdx="3" presStyleCnt="7"/>
      <dgm:spPr/>
    </dgm:pt>
    <dgm:pt modelId="{832F7FD3-7901-4955-B6EB-12F4D1A3B5F0}" type="pres">
      <dgm:prSet presAssocID="{93CF0A37-0302-4A1D-9A31-4A7527A70DE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5510BF7-E0CE-4A10-A0A7-5A81CCDFECED}" type="pres">
      <dgm:prSet presAssocID="{93CF0A37-0302-4A1D-9A31-4A7527A70DED}" presName="spaceRect" presStyleCnt="0"/>
      <dgm:spPr/>
    </dgm:pt>
    <dgm:pt modelId="{E3C52F36-E92C-4CAA-86AB-BA8A0312B00B}" type="pres">
      <dgm:prSet presAssocID="{93CF0A37-0302-4A1D-9A31-4A7527A70DED}" presName="textRect" presStyleLbl="revTx" presStyleIdx="3" presStyleCnt="7">
        <dgm:presLayoutVars>
          <dgm:chMax val="1"/>
          <dgm:chPref val="1"/>
        </dgm:presLayoutVars>
      </dgm:prSet>
      <dgm:spPr/>
    </dgm:pt>
    <dgm:pt modelId="{0F9002F2-3045-42B2-86BD-52C035944A4A}" type="pres">
      <dgm:prSet presAssocID="{E6ECBC5E-FAB8-4C19-A986-A8BC37EDCF87}" presName="sibTrans" presStyleCnt="0"/>
      <dgm:spPr/>
    </dgm:pt>
    <dgm:pt modelId="{BB7843C6-512B-48B7-A54D-28BEF9D1B232}" type="pres">
      <dgm:prSet presAssocID="{C88E35C2-CB61-494E-B784-15A07705FBA9}" presName="compNode" presStyleCnt="0"/>
      <dgm:spPr/>
    </dgm:pt>
    <dgm:pt modelId="{9727FFE4-8571-44F0-8A97-14F51DE95BA9}" type="pres">
      <dgm:prSet presAssocID="{C88E35C2-CB61-494E-B784-15A07705FBA9}" presName="iconBgRect" presStyleLbl="bgShp" presStyleIdx="4" presStyleCnt="7"/>
      <dgm:spPr/>
    </dgm:pt>
    <dgm:pt modelId="{5F474E28-D34F-462E-82FA-2ED69D8F7456}" type="pres">
      <dgm:prSet presAssocID="{C88E35C2-CB61-494E-B784-15A07705FBA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3988BC90-569A-4E05-8436-A3A2DC65656F}" type="pres">
      <dgm:prSet presAssocID="{C88E35C2-CB61-494E-B784-15A07705FBA9}" presName="spaceRect" presStyleCnt="0"/>
      <dgm:spPr/>
    </dgm:pt>
    <dgm:pt modelId="{ED3BFDFF-48F8-4272-8F72-4013CA55DB70}" type="pres">
      <dgm:prSet presAssocID="{C88E35C2-CB61-494E-B784-15A07705FBA9}" presName="textRect" presStyleLbl="revTx" presStyleIdx="4" presStyleCnt="7">
        <dgm:presLayoutVars>
          <dgm:chMax val="1"/>
          <dgm:chPref val="1"/>
        </dgm:presLayoutVars>
      </dgm:prSet>
      <dgm:spPr/>
    </dgm:pt>
    <dgm:pt modelId="{3AC99EE4-0BFA-4B51-A54D-20D47B3E31C0}" type="pres">
      <dgm:prSet presAssocID="{69EE3E45-F702-4CE0-8F1B-3E5AEC9096B0}" presName="sibTrans" presStyleCnt="0"/>
      <dgm:spPr/>
    </dgm:pt>
    <dgm:pt modelId="{5395F92B-3DDB-4C0F-BBAD-5FD0249BCC47}" type="pres">
      <dgm:prSet presAssocID="{B729A02D-F39B-48BB-9B88-F6AA48BD951B}" presName="compNode" presStyleCnt="0"/>
      <dgm:spPr/>
    </dgm:pt>
    <dgm:pt modelId="{66462E17-7D8C-4412-AB34-8E4209C9A05F}" type="pres">
      <dgm:prSet presAssocID="{B729A02D-F39B-48BB-9B88-F6AA48BD951B}" presName="iconBgRect" presStyleLbl="bgShp" presStyleIdx="5" presStyleCnt="7"/>
      <dgm:spPr/>
    </dgm:pt>
    <dgm:pt modelId="{E920AFAB-B247-407F-B262-611B76E2C925}" type="pres">
      <dgm:prSet presAssocID="{B729A02D-F39B-48BB-9B88-F6AA48BD951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C16EF81D-5F49-4358-B947-F0AF7C710087}" type="pres">
      <dgm:prSet presAssocID="{B729A02D-F39B-48BB-9B88-F6AA48BD951B}" presName="spaceRect" presStyleCnt="0"/>
      <dgm:spPr/>
    </dgm:pt>
    <dgm:pt modelId="{07EDE51F-1930-41C8-95AF-28C8C2A29813}" type="pres">
      <dgm:prSet presAssocID="{B729A02D-F39B-48BB-9B88-F6AA48BD951B}" presName="textRect" presStyleLbl="revTx" presStyleIdx="5" presStyleCnt="7">
        <dgm:presLayoutVars>
          <dgm:chMax val="1"/>
          <dgm:chPref val="1"/>
        </dgm:presLayoutVars>
      </dgm:prSet>
      <dgm:spPr/>
    </dgm:pt>
    <dgm:pt modelId="{483E9C36-34B3-4603-912A-5F9783A01E10}" type="pres">
      <dgm:prSet presAssocID="{B2F972D7-4724-4E1B-8C30-4A6310577CB3}" presName="sibTrans" presStyleCnt="0"/>
      <dgm:spPr/>
    </dgm:pt>
    <dgm:pt modelId="{4D24FC37-5A24-4411-85EC-E11F8FB43195}" type="pres">
      <dgm:prSet presAssocID="{D6217552-A908-4A09-B996-466CB654371C}" presName="compNode" presStyleCnt="0"/>
      <dgm:spPr/>
    </dgm:pt>
    <dgm:pt modelId="{1E557F60-D0C7-4E76-ACC8-745A7270E6F5}" type="pres">
      <dgm:prSet presAssocID="{D6217552-A908-4A09-B996-466CB654371C}" presName="iconBgRect" presStyleLbl="bgShp" presStyleIdx="6" presStyleCnt="7"/>
      <dgm:spPr/>
    </dgm:pt>
    <dgm:pt modelId="{C45241CE-6BC5-4D3F-828F-D7BD18BCC554}" type="pres">
      <dgm:prSet presAssocID="{D6217552-A908-4A09-B996-466CB654371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D1D4C000-D27A-40E8-AE9D-8288FB0B8554}" type="pres">
      <dgm:prSet presAssocID="{D6217552-A908-4A09-B996-466CB654371C}" presName="spaceRect" presStyleCnt="0"/>
      <dgm:spPr/>
    </dgm:pt>
    <dgm:pt modelId="{0E43F50F-07F3-4517-B690-192B1C05C9D5}" type="pres">
      <dgm:prSet presAssocID="{D6217552-A908-4A09-B996-466CB654371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89B7E04-80FE-4E07-9DE3-556ED794DEC0}" type="presOf" srcId="{B729A02D-F39B-48BB-9B88-F6AA48BD951B}" destId="{07EDE51F-1930-41C8-95AF-28C8C2A29813}" srcOrd="0" destOrd="0" presId="urn:microsoft.com/office/officeart/2018/5/layout/IconCircleLabelList"/>
    <dgm:cxn modelId="{74DCF013-6C3A-4EEE-949D-A522FB89D4E7}" srcId="{C97F752C-F6B5-422C-8CBE-3C3FB0ED1452}" destId="{F03BB438-B8C7-4FA9-BE1A-8EB4C607381B}" srcOrd="1" destOrd="0" parTransId="{28F98201-68D4-4910-86BB-57CFACEF1F99}" sibTransId="{FA5776B6-3B65-4480-BE48-F3A18D7F41F7}"/>
    <dgm:cxn modelId="{509E5D2B-4644-4980-924B-D7A014B95206}" type="presOf" srcId="{C97F752C-F6B5-422C-8CBE-3C3FB0ED1452}" destId="{FC93636E-22FE-43AC-AC9D-EEAAF2F7DC06}" srcOrd="0" destOrd="0" presId="urn:microsoft.com/office/officeart/2018/5/layout/IconCircleLabelList"/>
    <dgm:cxn modelId="{57148250-0498-45B2-8A04-23159C9944A9}" type="presOf" srcId="{65801F60-F7F3-48EE-B08A-A3EBDBBB2CA6}" destId="{5BB7C5D4-4CF1-49CD-952D-C67B499177C0}" srcOrd="0" destOrd="0" presId="urn:microsoft.com/office/officeart/2018/5/layout/IconCircleLabelList"/>
    <dgm:cxn modelId="{5A1ABB7B-E4B6-4BF7-BC07-13FEEB5FB143}" type="presOf" srcId="{F03BB438-B8C7-4FA9-BE1A-8EB4C607381B}" destId="{99BE8B25-E6F1-4618-8A54-CC8FA14E3F16}" srcOrd="0" destOrd="0" presId="urn:microsoft.com/office/officeart/2018/5/layout/IconCircleLabelList"/>
    <dgm:cxn modelId="{2DB9097F-1F24-4633-BB7B-9D6733606D7A}" type="presOf" srcId="{299A1D02-1946-48BB-9675-5DDF9B191B4E}" destId="{500BC01B-DB51-4710-919E-540A48FBB5AD}" srcOrd="0" destOrd="0" presId="urn:microsoft.com/office/officeart/2018/5/layout/IconCircleLabelList"/>
    <dgm:cxn modelId="{C86D3587-3F29-445D-B752-5A106B077E5D}" srcId="{C97F752C-F6B5-422C-8CBE-3C3FB0ED1452}" destId="{C88E35C2-CB61-494E-B784-15A07705FBA9}" srcOrd="4" destOrd="0" parTransId="{FD9F2ACD-5601-46DC-A316-22CB172D1DB4}" sibTransId="{69EE3E45-F702-4CE0-8F1B-3E5AEC9096B0}"/>
    <dgm:cxn modelId="{97365A87-05E7-452C-9CF5-4F55BEA77444}" type="presOf" srcId="{D6217552-A908-4A09-B996-466CB654371C}" destId="{0E43F50F-07F3-4517-B690-192B1C05C9D5}" srcOrd="0" destOrd="0" presId="urn:microsoft.com/office/officeart/2018/5/layout/IconCircleLabelList"/>
    <dgm:cxn modelId="{BF41A590-29DC-406F-83F9-3036538E8CD1}" type="presOf" srcId="{93CF0A37-0302-4A1D-9A31-4A7527A70DED}" destId="{E3C52F36-E92C-4CAA-86AB-BA8A0312B00B}" srcOrd="0" destOrd="0" presId="urn:microsoft.com/office/officeart/2018/5/layout/IconCircleLabelList"/>
    <dgm:cxn modelId="{DFB3E5A2-7FDF-4EDE-8E42-C79E1E8A01D9}" srcId="{C97F752C-F6B5-422C-8CBE-3C3FB0ED1452}" destId="{D6217552-A908-4A09-B996-466CB654371C}" srcOrd="6" destOrd="0" parTransId="{AFB7BA05-2C14-4C26-A367-80EE0C1F2450}" sibTransId="{8E461DF8-3A5D-4DB6-8EF6-A8BDB246E328}"/>
    <dgm:cxn modelId="{A1CA11A4-0A27-40F2-93B2-1EDF8A0C704F}" srcId="{C97F752C-F6B5-422C-8CBE-3C3FB0ED1452}" destId="{65801F60-F7F3-48EE-B08A-A3EBDBBB2CA6}" srcOrd="2" destOrd="0" parTransId="{BC67DA3E-64AD-4D32-B95A-C719C697E85B}" sibTransId="{2320E039-6580-4875-97B8-E833518163A3}"/>
    <dgm:cxn modelId="{10323AB4-7627-4EF0-ACC1-D544DCCE6DE7}" srcId="{C97F752C-F6B5-422C-8CBE-3C3FB0ED1452}" destId="{B729A02D-F39B-48BB-9B88-F6AA48BD951B}" srcOrd="5" destOrd="0" parTransId="{0801E83C-1A2F-4964-AE72-370130D71DBF}" sibTransId="{B2F972D7-4724-4E1B-8C30-4A6310577CB3}"/>
    <dgm:cxn modelId="{0D7B2EC2-6AFE-4647-8667-23BDA6596F06}" srcId="{C97F752C-F6B5-422C-8CBE-3C3FB0ED1452}" destId="{93CF0A37-0302-4A1D-9A31-4A7527A70DED}" srcOrd="3" destOrd="0" parTransId="{8155105E-421D-4398-B4C1-19897CB35397}" sibTransId="{E6ECBC5E-FAB8-4C19-A986-A8BC37EDCF87}"/>
    <dgm:cxn modelId="{6F0B50E2-448F-472F-8A81-1F5B2100E794}" srcId="{C97F752C-F6B5-422C-8CBE-3C3FB0ED1452}" destId="{299A1D02-1946-48BB-9675-5DDF9B191B4E}" srcOrd="0" destOrd="0" parTransId="{0A345F8C-0FD0-40B3-BCB8-FE891671F2DF}" sibTransId="{6F3FBAA9-AA3C-4710-9573-D67752989F77}"/>
    <dgm:cxn modelId="{2530DCE9-C831-496D-B13A-42A271042DC8}" type="presOf" srcId="{C88E35C2-CB61-494E-B784-15A07705FBA9}" destId="{ED3BFDFF-48F8-4272-8F72-4013CA55DB70}" srcOrd="0" destOrd="0" presId="urn:microsoft.com/office/officeart/2018/5/layout/IconCircleLabelList"/>
    <dgm:cxn modelId="{82BABEEE-448D-4FE1-9149-72BDB2AF28BA}" type="presParOf" srcId="{FC93636E-22FE-43AC-AC9D-EEAAF2F7DC06}" destId="{6B64CA0F-A160-471F-992D-8D1C88B8B8D7}" srcOrd="0" destOrd="0" presId="urn:microsoft.com/office/officeart/2018/5/layout/IconCircleLabelList"/>
    <dgm:cxn modelId="{8CA17317-35ED-43D8-ABBC-9E1A858F5422}" type="presParOf" srcId="{6B64CA0F-A160-471F-992D-8D1C88B8B8D7}" destId="{49A64C70-2E3C-4EA5-9030-11786AF8BAAB}" srcOrd="0" destOrd="0" presId="urn:microsoft.com/office/officeart/2018/5/layout/IconCircleLabelList"/>
    <dgm:cxn modelId="{D97507D1-2AD7-4250-B55C-BF21C01648A0}" type="presParOf" srcId="{6B64CA0F-A160-471F-992D-8D1C88B8B8D7}" destId="{1146364F-62E4-44DB-B935-60697C129C42}" srcOrd="1" destOrd="0" presId="urn:microsoft.com/office/officeart/2018/5/layout/IconCircleLabelList"/>
    <dgm:cxn modelId="{EC6119B3-152C-4953-AD59-F67CDE864F87}" type="presParOf" srcId="{6B64CA0F-A160-471F-992D-8D1C88B8B8D7}" destId="{CB698337-A93C-44EF-9509-B7852A14375C}" srcOrd="2" destOrd="0" presId="urn:microsoft.com/office/officeart/2018/5/layout/IconCircleLabelList"/>
    <dgm:cxn modelId="{F482293C-FBCA-4705-82C5-0FA23FE0C357}" type="presParOf" srcId="{6B64CA0F-A160-471F-992D-8D1C88B8B8D7}" destId="{500BC01B-DB51-4710-919E-540A48FBB5AD}" srcOrd="3" destOrd="0" presId="urn:microsoft.com/office/officeart/2018/5/layout/IconCircleLabelList"/>
    <dgm:cxn modelId="{D72B6CCE-437C-4A06-8DCB-06FE5A72DF16}" type="presParOf" srcId="{FC93636E-22FE-43AC-AC9D-EEAAF2F7DC06}" destId="{84D95368-AAA5-4575-B0DA-76D2B41A3C74}" srcOrd="1" destOrd="0" presId="urn:microsoft.com/office/officeart/2018/5/layout/IconCircleLabelList"/>
    <dgm:cxn modelId="{13081B11-6C61-4683-9575-18897C821DEE}" type="presParOf" srcId="{FC93636E-22FE-43AC-AC9D-EEAAF2F7DC06}" destId="{3938F234-FCC7-49F7-AD0A-D822A58A6077}" srcOrd="2" destOrd="0" presId="urn:microsoft.com/office/officeart/2018/5/layout/IconCircleLabelList"/>
    <dgm:cxn modelId="{82A680E6-422B-418F-83B8-322D715DA30E}" type="presParOf" srcId="{3938F234-FCC7-49F7-AD0A-D822A58A6077}" destId="{08DBD4DC-30ED-470D-AF57-ED312F467B3D}" srcOrd="0" destOrd="0" presId="urn:microsoft.com/office/officeart/2018/5/layout/IconCircleLabelList"/>
    <dgm:cxn modelId="{052C10A2-2020-4CC3-A399-0FD49328DCA9}" type="presParOf" srcId="{3938F234-FCC7-49F7-AD0A-D822A58A6077}" destId="{9809A1E6-C31E-4396-BBE8-CFD21C1255AE}" srcOrd="1" destOrd="0" presId="urn:microsoft.com/office/officeart/2018/5/layout/IconCircleLabelList"/>
    <dgm:cxn modelId="{9F73DE0A-190A-479C-AA3A-984A15D208DB}" type="presParOf" srcId="{3938F234-FCC7-49F7-AD0A-D822A58A6077}" destId="{D9F4A409-ABA8-478F-83AF-6711ACB06865}" srcOrd="2" destOrd="0" presId="urn:microsoft.com/office/officeart/2018/5/layout/IconCircleLabelList"/>
    <dgm:cxn modelId="{F16DCB04-7AC7-4440-83A2-453995A54081}" type="presParOf" srcId="{3938F234-FCC7-49F7-AD0A-D822A58A6077}" destId="{99BE8B25-E6F1-4618-8A54-CC8FA14E3F16}" srcOrd="3" destOrd="0" presId="urn:microsoft.com/office/officeart/2018/5/layout/IconCircleLabelList"/>
    <dgm:cxn modelId="{3BAA1540-56FE-4D0C-8BDF-4D0D3A789E09}" type="presParOf" srcId="{FC93636E-22FE-43AC-AC9D-EEAAF2F7DC06}" destId="{5A896E6D-A7C6-42EB-96DE-6C4F9F9A4C3D}" srcOrd="3" destOrd="0" presId="urn:microsoft.com/office/officeart/2018/5/layout/IconCircleLabelList"/>
    <dgm:cxn modelId="{DD1A1DA4-CB16-4733-A3DC-6102635D7E70}" type="presParOf" srcId="{FC93636E-22FE-43AC-AC9D-EEAAF2F7DC06}" destId="{E52395F6-3C8D-44DF-9736-A162982A258C}" srcOrd="4" destOrd="0" presId="urn:microsoft.com/office/officeart/2018/5/layout/IconCircleLabelList"/>
    <dgm:cxn modelId="{1AB580E2-57CB-4CA4-BA59-F868E9AA3BD3}" type="presParOf" srcId="{E52395F6-3C8D-44DF-9736-A162982A258C}" destId="{564B7B0D-AEA0-49F0-A34E-DD3FE8E07BC2}" srcOrd="0" destOrd="0" presId="urn:microsoft.com/office/officeart/2018/5/layout/IconCircleLabelList"/>
    <dgm:cxn modelId="{86965098-E221-42CB-8390-15BEB990E241}" type="presParOf" srcId="{E52395F6-3C8D-44DF-9736-A162982A258C}" destId="{AFA55826-4C6D-4BEC-BB14-8C64AE7D4877}" srcOrd="1" destOrd="0" presId="urn:microsoft.com/office/officeart/2018/5/layout/IconCircleLabelList"/>
    <dgm:cxn modelId="{FAD31239-08F1-40B5-8826-E7E346572CCB}" type="presParOf" srcId="{E52395F6-3C8D-44DF-9736-A162982A258C}" destId="{9417570A-E251-46DA-9EEB-62C8BF8B9F2E}" srcOrd="2" destOrd="0" presId="urn:microsoft.com/office/officeart/2018/5/layout/IconCircleLabelList"/>
    <dgm:cxn modelId="{41AC06D1-F3A8-4C9F-BCFA-F364E2BFCA29}" type="presParOf" srcId="{E52395F6-3C8D-44DF-9736-A162982A258C}" destId="{5BB7C5D4-4CF1-49CD-952D-C67B499177C0}" srcOrd="3" destOrd="0" presId="urn:microsoft.com/office/officeart/2018/5/layout/IconCircleLabelList"/>
    <dgm:cxn modelId="{ACDD7064-292D-43BC-9F7C-5B5D2BA49B0B}" type="presParOf" srcId="{FC93636E-22FE-43AC-AC9D-EEAAF2F7DC06}" destId="{256CFAF8-0A8C-417A-9F5E-FE28AE1B1F43}" srcOrd="5" destOrd="0" presId="urn:microsoft.com/office/officeart/2018/5/layout/IconCircleLabelList"/>
    <dgm:cxn modelId="{54F0C95E-DE25-48A9-A315-5A2A52B92042}" type="presParOf" srcId="{FC93636E-22FE-43AC-AC9D-EEAAF2F7DC06}" destId="{82EBA35E-96FF-425C-B6E1-CAAC3D2CD291}" srcOrd="6" destOrd="0" presId="urn:microsoft.com/office/officeart/2018/5/layout/IconCircleLabelList"/>
    <dgm:cxn modelId="{D4B8602E-4BC0-4005-8B50-39BB99840136}" type="presParOf" srcId="{82EBA35E-96FF-425C-B6E1-CAAC3D2CD291}" destId="{38656190-FE41-4DCA-AEE9-D6A1EAF18123}" srcOrd="0" destOrd="0" presId="urn:microsoft.com/office/officeart/2018/5/layout/IconCircleLabelList"/>
    <dgm:cxn modelId="{4F705119-28A1-4F44-BB35-E9DEAE208793}" type="presParOf" srcId="{82EBA35E-96FF-425C-B6E1-CAAC3D2CD291}" destId="{832F7FD3-7901-4955-B6EB-12F4D1A3B5F0}" srcOrd="1" destOrd="0" presId="urn:microsoft.com/office/officeart/2018/5/layout/IconCircleLabelList"/>
    <dgm:cxn modelId="{934736B9-FCCD-4FD8-9C47-392B6220F949}" type="presParOf" srcId="{82EBA35E-96FF-425C-B6E1-CAAC3D2CD291}" destId="{55510BF7-E0CE-4A10-A0A7-5A81CCDFECED}" srcOrd="2" destOrd="0" presId="urn:microsoft.com/office/officeart/2018/5/layout/IconCircleLabelList"/>
    <dgm:cxn modelId="{AB6A3DF2-7F16-476C-9ACA-56E66B3BCA9B}" type="presParOf" srcId="{82EBA35E-96FF-425C-B6E1-CAAC3D2CD291}" destId="{E3C52F36-E92C-4CAA-86AB-BA8A0312B00B}" srcOrd="3" destOrd="0" presId="urn:microsoft.com/office/officeart/2018/5/layout/IconCircleLabelList"/>
    <dgm:cxn modelId="{264D18F5-5473-41B2-AEC2-C13F3E81866B}" type="presParOf" srcId="{FC93636E-22FE-43AC-AC9D-EEAAF2F7DC06}" destId="{0F9002F2-3045-42B2-86BD-52C035944A4A}" srcOrd="7" destOrd="0" presId="urn:microsoft.com/office/officeart/2018/5/layout/IconCircleLabelList"/>
    <dgm:cxn modelId="{B14C8AF8-0709-408A-A110-AF75DDA51EA7}" type="presParOf" srcId="{FC93636E-22FE-43AC-AC9D-EEAAF2F7DC06}" destId="{BB7843C6-512B-48B7-A54D-28BEF9D1B232}" srcOrd="8" destOrd="0" presId="urn:microsoft.com/office/officeart/2018/5/layout/IconCircleLabelList"/>
    <dgm:cxn modelId="{1D99826D-C078-41C2-8507-30EB35053E73}" type="presParOf" srcId="{BB7843C6-512B-48B7-A54D-28BEF9D1B232}" destId="{9727FFE4-8571-44F0-8A97-14F51DE95BA9}" srcOrd="0" destOrd="0" presId="urn:microsoft.com/office/officeart/2018/5/layout/IconCircleLabelList"/>
    <dgm:cxn modelId="{64BF965C-85EA-4F23-96FC-C37B48E23C35}" type="presParOf" srcId="{BB7843C6-512B-48B7-A54D-28BEF9D1B232}" destId="{5F474E28-D34F-462E-82FA-2ED69D8F7456}" srcOrd="1" destOrd="0" presId="urn:microsoft.com/office/officeart/2018/5/layout/IconCircleLabelList"/>
    <dgm:cxn modelId="{D231A627-2E16-4434-BCE8-C4BC0E365E72}" type="presParOf" srcId="{BB7843C6-512B-48B7-A54D-28BEF9D1B232}" destId="{3988BC90-569A-4E05-8436-A3A2DC65656F}" srcOrd="2" destOrd="0" presId="urn:microsoft.com/office/officeart/2018/5/layout/IconCircleLabelList"/>
    <dgm:cxn modelId="{96096056-6C29-4D02-9C3D-55745DF89F85}" type="presParOf" srcId="{BB7843C6-512B-48B7-A54D-28BEF9D1B232}" destId="{ED3BFDFF-48F8-4272-8F72-4013CA55DB70}" srcOrd="3" destOrd="0" presId="urn:microsoft.com/office/officeart/2018/5/layout/IconCircleLabelList"/>
    <dgm:cxn modelId="{B1E204AA-FE05-4B23-8E30-B237A08FEC36}" type="presParOf" srcId="{FC93636E-22FE-43AC-AC9D-EEAAF2F7DC06}" destId="{3AC99EE4-0BFA-4B51-A54D-20D47B3E31C0}" srcOrd="9" destOrd="0" presId="urn:microsoft.com/office/officeart/2018/5/layout/IconCircleLabelList"/>
    <dgm:cxn modelId="{7875D2DC-33BF-4C51-96E4-6A83B268A677}" type="presParOf" srcId="{FC93636E-22FE-43AC-AC9D-EEAAF2F7DC06}" destId="{5395F92B-3DDB-4C0F-BBAD-5FD0249BCC47}" srcOrd="10" destOrd="0" presId="urn:microsoft.com/office/officeart/2018/5/layout/IconCircleLabelList"/>
    <dgm:cxn modelId="{3704159C-DA34-4E07-9457-BBC5FD629FF3}" type="presParOf" srcId="{5395F92B-3DDB-4C0F-BBAD-5FD0249BCC47}" destId="{66462E17-7D8C-4412-AB34-8E4209C9A05F}" srcOrd="0" destOrd="0" presId="urn:microsoft.com/office/officeart/2018/5/layout/IconCircleLabelList"/>
    <dgm:cxn modelId="{5E6C80ED-4837-46F6-8B7B-9C886E7E6DAE}" type="presParOf" srcId="{5395F92B-3DDB-4C0F-BBAD-5FD0249BCC47}" destId="{E920AFAB-B247-407F-B262-611B76E2C925}" srcOrd="1" destOrd="0" presId="urn:microsoft.com/office/officeart/2018/5/layout/IconCircleLabelList"/>
    <dgm:cxn modelId="{86C67F22-9EFE-4F30-AC5C-1DFC0562FE4A}" type="presParOf" srcId="{5395F92B-3DDB-4C0F-BBAD-5FD0249BCC47}" destId="{C16EF81D-5F49-4358-B947-F0AF7C710087}" srcOrd="2" destOrd="0" presId="urn:microsoft.com/office/officeart/2018/5/layout/IconCircleLabelList"/>
    <dgm:cxn modelId="{018C1564-FA35-4078-8484-8CDCCB7719CB}" type="presParOf" srcId="{5395F92B-3DDB-4C0F-BBAD-5FD0249BCC47}" destId="{07EDE51F-1930-41C8-95AF-28C8C2A29813}" srcOrd="3" destOrd="0" presId="urn:microsoft.com/office/officeart/2018/5/layout/IconCircleLabelList"/>
    <dgm:cxn modelId="{55DB9BE5-167D-4CAD-BCC7-191ABAEF6F15}" type="presParOf" srcId="{FC93636E-22FE-43AC-AC9D-EEAAF2F7DC06}" destId="{483E9C36-34B3-4603-912A-5F9783A01E10}" srcOrd="11" destOrd="0" presId="urn:microsoft.com/office/officeart/2018/5/layout/IconCircleLabelList"/>
    <dgm:cxn modelId="{28F988A2-7113-4172-8096-6A0562A4C518}" type="presParOf" srcId="{FC93636E-22FE-43AC-AC9D-EEAAF2F7DC06}" destId="{4D24FC37-5A24-4411-85EC-E11F8FB43195}" srcOrd="12" destOrd="0" presId="urn:microsoft.com/office/officeart/2018/5/layout/IconCircleLabelList"/>
    <dgm:cxn modelId="{D136F492-1893-40B2-B36C-68BE58C31117}" type="presParOf" srcId="{4D24FC37-5A24-4411-85EC-E11F8FB43195}" destId="{1E557F60-D0C7-4E76-ACC8-745A7270E6F5}" srcOrd="0" destOrd="0" presId="urn:microsoft.com/office/officeart/2018/5/layout/IconCircleLabelList"/>
    <dgm:cxn modelId="{4DF0BB4E-D1F7-441E-989A-3236BD73B741}" type="presParOf" srcId="{4D24FC37-5A24-4411-85EC-E11F8FB43195}" destId="{C45241CE-6BC5-4D3F-828F-D7BD18BCC554}" srcOrd="1" destOrd="0" presId="urn:microsoft.com/office/officeart/2018/5/layout/IconCircleLabelList"/>
    <dgm:cxn modelId="{2B0494BC-B20C-4682-9FC5-582243EB9AD0}" type="presParOf" srcId="{4D24FC37-5A24-4411-85EC-E11F8FB43195}" destId="{D1D4C000-D27A-40E8-AE9D-8288FB0B8554}" srcOrd="2" destOrd="0" presId="urn:microsoft.com/office/officeart/2018/5/layout/IconCircleLabelList"/>
    <dgm:cxn modelId="{8531B306-1D30-4853-A132-9C56583E760A}" type="presParOf" srcId="{4D24FC37-5A24-4411-85EC-E11F8FB43195}" destId="{0E43F50F-07F3-4517-B690-192B1C05C9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0284E8-7489-45A1-998B-8ED8A426190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902ECA2-3623-4CEC-8FA4-D4454106A5D3}">
      <dgm:prSet/>
      <dgm:spPr/>
      <dgm:t>
        <a:bodyPr/>
        <a:lstStyle/>
        <a:p>
          <a:r>
            <a:rPr lang="en-US"/>
            <a:t>Think carefully about your content and users’ needs when building responsive designs</a:t>
          </a:r>
        </a:p>
      </dgm:t>
    </dgm:pt>
    <dgm:pt modelId="{9CF8B43C-BB7A-4C55-B1F2-00A0D907B2CF}" type="parTrans" cxnId="{061EFE59-19C3-486A-9215-237490D28B1B}">
      <dgm:prSet/>
      <dgm:spPr/>
      <dgm:t>
        <a:bodyPr/>
        <a:lstStyle/>
        <a:p>
          <a:endParaRPr lang="en-US"/>
        </a:p>
      </dgm:t>
    </dgm:pt>
    <dgm:pt modelId="{630A5279-C5AD-473B-A552-00BB319DBF28}" type="sibTrans" cxnId="{061EFE59-19C3-486A-9215-237490D28B1B}">
      <dgm:prSet/>
      <dgm:spPr/>
      <dgm:t>
        <a:bodyPr/>
        <a:lstStyle/>
        <a:p>
          <a:endParaRPr lang="en-US"/>
        </a:p>
      </dgm:t>
    </dgm:pt>
    <dgm:pt modelId="{4BD8BBA0-9CCD-46FC-AC4F-BCE30A437A18}">
      <dgm:prSet/>
      <dgm:spPr/>
      <dgm:t>
        <a:bodyPr/>
        <a:lstStyle/>
        <a:p>
          <a:r>
            <a:rPr lang="en-US"/>
            <a:t>Which content is valuable to the user of a smaller device?</a:t>
          </a:r>
        </a:p>
      </dgm:t>
    </dgm:pt>
    <dgm:pt modelId="{75BA9C1F-0E52-4F51-BEB4-10206478A3EA}" type="parTrans" cxnId="{197A2A26-49FC-4BBC-8278-34B53C6CB11F}">
      <dgm:prSet/>
      <dgm:spPr/>
      <dgm:t>
        <a:bodyPr/>
        <a:lstStyle/>
        <a:p>
          <a:endParaRPr lang="en-US"/>
        </a:p>
      </dgm:t>
    </dgm:pt>
    <dgm:pt modelId="{AB0809B4-76D6-41F2-ACE6-E4A81AC60A60}" type="sibTrans" cxnId="{197A2A26-49FC-4BBC-8278-34B53C6CB11F}">
      <dgm:prSet/>
      <dgm:spPr/>
      <dgm:t>
        <a:bodyPr/>
        <a:lstStyle/>
        <a:p>
          <a:endParaRPr lang="en-US"/>
        </a:p>
      </dgm:t>
    </dgm:pt>
    <dgm:pt modelId="{C2E3A8F0-BB72-4ECC-8DCB-841ED7B53812}">
      <dgm:prSet/>
      <dgm:spPr/>
      <dgm:t>
        <a:bodyPr/>
        <a:lstStyle/>
        <a:p>
          <a:r>
            <a:rPr lang="en-US"/>
            <a:t>How much content can be used effectively on each device?</a:t>
          </a:r>
        </a:p>
      </dgm:t>
    </dgm:pt>
    <dgm:pt modelId="{862265B4-E035-4DDD-834F-8164C64AD1D9}" type="parTrans" cxnId="{0289BC93-5F7A-4DA7-B311-5B616AC391E1}">
      <dgm:prSet/>
      <dgm:spPr/>
      <dgm:t>
        <a:bodyPr/>
        <a:lstStyle/>
        <a:p>
          <a:endParaRPr lang="en-US"/>
        </a:p>
      </dgm:t>
    </dgm:pt>
    <dgm:pt modelId="{57D6D806-E5BF-4F9B-A091-334436BB3F18}" type="sibTrans" cxnId="{0289BC93-5F7A-4DA7-B311-5B616AC391E1}">
      <dgm:prSet/>
      <dgm:spPr/>
      <dgm:t>
        <a:bodyPr/>
        <a:lstStyle/>
        <a:p>
          <a:endParaRPr lang="en-US"/>
        </a:p>
      </dgm:t>
    </dgm:pt>
    <dgm:pt modelId="{F63CC9C3-7420-4BC3-A23A-C11B12AEAFD3}">
      <dgm:prSet/>
      <dgm:spPr/>
      <dgm:t>
        <a:bodyPr/>
        <a:lstStyle/>
        <a:p>
          <a:r>
            <a:rPr lang="en-US"/>
            <a:t>Will you have to edit or restructure content?</a:t>
          </a:r>
        </a:p>
      </dgm:t>
    </dgm:pt>
    <dgm:pt modelId="{A628CB8A-6EA7-4B03-B417-9DA82D6AC5A6}" type="parTrans" cxnId="{2F05BFDD-6555-4B23-BE30-8222B0A05581}">
      <dgm:prSet/>
      <dgm:spPr/>
      <dgm:t>
        <a:bodyPr/>
        <a:lstStyle/>
        <a:p>
          <a:endParaRPr lang="en-US"/>
        </a:p>
      </dgm:t>
    </dgm:pt>
    <dgm:pt modelId="{795F6F9E-F0A4-40D1-9290-7385DC6C4790}" type="sibTrans" cxnId="{2F05BFDD-6555-4B23-BE30-8222B0A05581}">
      <dgm:prSet/>
      <dgm:spPr/>
      <dgm:t>
        <a:bodyPr/>
        <a:lstStyle/>
        <a:p>
          <a:endParaRPr lang="en-US"/>
        </a:p>
      </dgm:t>
    </dgm:pt>
    <dgm:pt modelId="{7CF05BF2-7073-4A5C-89C6-DE764A945594}" type="pres">
      <dgm:prSet presAssocID="{BF0284E8-7489-45A1-998B-8ED8A4261904}" presName="root" presStyleCnt="0">
        <dgm:presLayoutVars>
          <dgm:dir/>
          <dgm:resizeHandles val="exact"/>
        </dgm:presLayoutVars>
      </dgm:prSet>
      <dgm:spPr/>
    </dgm:pt>
    <dgm:pt modelId="{E62296F2-E4C4-4ECC-BEFE-1CF18D92E93F}" type="pres">
      <dgm:prSet presAssocID="{E902ECA2-3623-4CEC-8FA4-D4454106A5D3}" presName="compNode" presStyleCnt="0"/>
      <dgm:spPr/>
    </dgm:pt>
    <dgm:pt modelId="{28512058-2393-4FB5-87FE-790511384081}" type="pres">
      <dgm:prSet presAssocID="{E902ECA2-3623-4CEC-8FA4-D4454106A5D3}" presName="bgRect" presStyleLbl="bgShp" presStyleIdx="0" presStyleCnt="4"/>
      <dgm:spPr/>
    </dgm:pt>
    <dgm:pt modelId="{5435AB58-FD3B-4079-AB15-E267B865F2D1}" type="pres">
      <dgm:prSet presAssocID="{E902ECA2-3623-4CEC-8FA4-D4454106A5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FE71ECA8-BD12-43AE-A97E-27D86B697218}" type="pres">
      <dgm:prSet presAssocID="{E902ECA2-3623-4CEC-8FA4-D4454106A5D3}" presName="spaceRect" presStyleCnt="0"/>
      <dgm:spPr/>
    </dgm:pt>
    <dgm:pt modelId="{5EB322BC-D4FD-4A76-B131-A9CF46D8A5D4}" type="pres">
      <dgm:prSet presAssocID="{E902ECA2-3623-4CEC-8FA4-D4454106A5D3}" presName="parTx" presStyleLbl="revTx" presStyleIdx="0" presStyleCnt="4">
        <dgm:presLayoutVars>
          <dgm:chMax val="0"/>
          <dgm:chPref val="0"/>
        </dgm:presLayoutVars>
      </dgm:prSet>
      <dgm:spPr/>
    </dgm:pt>
    <dgm:pt modelId="{09531EB9-299D-4A36-8BB6-56BFA1259BAB}" type="pres">
      <dgm:prSet presAssocID="{630A5279-C5AD-473B-A552-00BB319DBF28}" presName="sibTrans" presStyleCnt="0"/>
      <dgm:spPr/>
    </dgm:pt>
    <dgm:pt modelId="{0B39E87F-EFE7-4E8F-A517-A4A7CA400752}" type="pres">
      <dgm:prSet presAssocID="{4BD8BBA0-9CCD-46FC-AC4F-BCE30A437A18}" presName="compNode" presStyleCnt="0"/>
      <dgm:spPr/>
    </dgm:pt>
    <dgm:pt modelId="{B5BDC807-3F78-4020-93C2-FF8C8754093F}" type="pres">
      <dgm:prSet presAssocID="{4BD8BBA0-9CCD-46FC-AC4F-BCE30A437A18}" presName="bgRect" presStyleLbl="bgShp" presStyleIdx="1" presStyleCnt="4"/>
      <dgm:spPr/>
    </dgm:pt>
    <dgm:pt modelId="{6C30D206-81F0-4239-B61C-2E6C85F1652D}" type="pres">
      <dgm:prSet presAssocID="{4BD8BBA0-9CCD-46FC-AC4F-BCE30A437A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E7998C6-1EE1-4BB5-A284-2DAB7BDE2CBE}" type="pres">
      <dgm:prSet presAssocID="{4BD8BBA0-9CCD-46FC-AC4F-BCE30A437A18}" presName="spaceRect" presStyleCnt="0"/>
      <dgm:spPr/>
    </dgm:pt>
    <dgm:pt modelId="{86EE00B1-0251-4AC5-9500-CEDD185E7F25}" type="pres">
      <dgm:prSet presAssocID="{4BD8BBA0-9CCD-46FC-AC4F-BCE30A437A18}" presName="parTx" presStyleLbl="revTx" presStyleIdx="1" presStyleCnt="4">
        <dgm:presLayoutVars>
          <dgm:chMax val="0"/>
          <dgm:chPref val="0"/>
        </dgm:presLayoutVars>
      </dgm:prSet>
      <dgm:spPr/>
    </dgm:pt>
    <dgm:pt modelId="{CC0A4D17-E6C1-4AA1-8254-07234208E280}" type="pres">
      <dgm:prSet presAssocID="{AB0809B4-76D6-41F2-ACE6-E4A81AC60A60}" presName="sibTrans" presStyleCnt="0"/>
      <dgm:spPr/>
    </dgm:pt>
    <dgm:pt modelId="{810F80A5-732F-46AD-B09D-BAB9C18FF818}" type="pres">
      <dgm:prSet presAssocID="{C2E3A8F0-BB72-4ECC-8DCB-841ED7B53812}" presName="compNode" presStyleCnt="0"/>
      <dgm:spPr/>
    </dgm:pt>
    <dgm:pt modelId="{B88218C7-6350-4DF4-8695-C5996A275AEE}" type="pres">
      <dgm:prSet presAssocID="{C2E3A8F0-BB72-4ECC-8DCB-841ED7B53812}" presName="bgRect" presStyleLbl="bgShp" presStyleIdx="2" presStyleCnt="4"/>
      <dgm:spPr/>
    </dgm:pt>
    <dgm:pt modelId="{C7479FD9-8D68-4BC7-9C35-4284FD49A8C9}" type="pres">
      <dgm:prSet presAssocID="{C2E3A8F0-BB72-4ECC-8DCB-841ED7B5381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820478F8-021E-48DE-A155-1CF17750A4D6}" type="pres">
      <dgm:prSet presAssocID="{C2E3A8F0-BB72-4ECC-8DCB-841ED7B53812}" presName="spaceRect" presStyleCnt="0"/>
      <dgm:spPr/>
    </dgm:pt>
    <dgm:pt modelId="{DE82CCE5-FC88-41EF-8464-94825E852E5E}" type="pres">
      <dgm:prSet presAssocID="{C2E3A8F0-BB72-4ECC-8DCB-841ED7B53812}" presName="parTx" presStyleLbl="revTx" presStyleIdx="2" presStyleCnt="4">
        <dgm:presLayoutVars>
          <dgm:chMax val="0"/>
          <dgm:chPref val="0"/>
        </dgm:presLayoutVars>
      </dgm:prSet>
      <dgm:spPr/>
    </dgm:pt>
    <dgm:pt modelId="{F809C0BD-2BDB-40C8-B29F-14E48C65359B}" type="pres">
      <dgm:prSet presAssocID="{57D6D806-E5BF-4F9B-A091-334436BB3F18}" presName="sibTrans" presStyleCnt="0"/>
      <dgm:spPr/>
    </dgm:pt>
    <dgm:pt modelId="{E8E01052-2973-46EE-A3BB-11B37AFA15AF}" type="pres">
      <dgm:prSet presAssocID="{F63CC9C3-7420-4BC3-A23A-C11B12AEAFD3}" presName="compNode" presStyleCnt="0"/>
      <dgm:spPr/>
    </dgm:pt>
    <dgm:pt modelId="{E211F40B-4E23-4C02-89F1-6B9B42257D35}" type="pres">
      <dgm:prSet presAssocID="{F63CC9C3-7420-4BC3-A23A-C11B12AEAFD3}" presName="bgRect" presStyleLbl="bgShp" presStyleIdx="3" presStyleCnt="4"/>
      <dgm:spPr/>
    </dgm:pt>
    <dgm:pt modelId="{A833CCEF-1C8A-4CE3-85CE-7638BF67C096}" type="pres">
      <dgm:prSet presAssocID="{F63CC9C3-7420-4BC3-A23A-C11B12AEAF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525BC4C-1487-4A41-8CCE-422B7142DB34}" type="pres">
      <dgm:prSet presAssocID="{F63CC9C3-7420-4BC3-A23A-C11B12AEAFD3}" presName="spaceRect" presStyleCnt="0"/>
      <dgm:spPr/>
    </dgm:pt>
    <dgm:pt modelId="{B6E90D93-2793-40DB-B984-A497D8602885}" type="pres">
      <dgm:prSet presAssocID="{F63CC9C3-7420-4BC3-A23A-C11B12AEAFD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07D230D-A7C6-4C5F-A8B1-D7C7C3BE6B6F}" type="presOf" srcId="{BF0284E8-7489-45A1-998B-8ED8A4261904}" destId="{7CF05BF2-7073-4A5C-89C6-DE764A945594}" srcOrd="0" destOrd="0" presId="urn:microsoft.com/office/officeart/2018/2/layout/IconVerticalSolidList"/>
    <dgm:cxn modelId="{197A2A26-49FC-4BBC-8278-34B53C6CB11F}" srcId="{BF0284E8-7489-45A1-998B-8ED8A4261904}" destId="{4BD8BBA0-9CCD-46FC-AC4F-BCE30A437A18}" srcOrd="1" destOrd="0" parTransId="{75BA9C1F-0E52-4F51-BEB4-10206478A3EA}" sibTransId="{AB0809B4-76D6-41F2-ACE6-E4A81AC60A60}"/>
    <dgm:cxn modelId="{061EFE59-19C3-486A-9215-237490D28B1B}" srcId="{BF0284E8-7489-45A1-998B-8ED8A4261904}" destId="{E902ECA2-3623-4CEC-8FA4-D4454106A5D3}" srcOrd="0" destOrd="0" parTransId="{9CF8B43C-BB7A-4C55-B1F2-00A0D907B2CF}" sibTransId="{630A5279-C5AD-473B-A552-00BB319DBF28}"/>
    <dgm:cxn modelId="{0289BC93-5F7A-4DA7-B311-5B616AC391E1}" srcId="{BF0284E8-7489-45A1-998B-8ED8A4261904}" destId="{C2E3A8F0-BB72-4ECC-8DCB-841ED7B53812}" srcOrd="2" destOrd="0" parTransId="{862265B4-E035-4DDD-834F-8164C64AD1D9}" sibTransId="{57D6D806-E5BF-4F9B-A091-334436BB3F18}"/>
    <dgm:cxn modelId="{511741B2-932A-408C-874C-40B5FA687BA5}" type="presOf" srcId="{E902ECA2-3623-4CEC-8FA4-D4454106A5D3}" destId="{5EB322BC-D4FD-4A76-B131-A9CF46D8A5D4}" srcOrd="0" destOrd="0" presId="urn:microsoft.com/office/officeart/2018/2/layout/IconVerticalSolidList"/>
    <dgm:cxn modelId="{E1B346B7-A1FC-46A4-9818-B2C50B3E5069}" type="presOf" srcId="{C2E3A8F0-BB72-4ECC-8DCB-841ED7B53812}" destId="{DE82CCE5-FC88-41EF-8464-94825E852E5E}" srcOrd="0" destOrd="0" presId="urn:microsoft.com/office/officeart/2018/2/layout/IconVerticalSolidList"/>
    <dgm:cxn modelId="{EFEDA3D0-9460-4504-BCCA-16E5DA432492}" type="presOf" srcId="{F63CC9C3-7420-4BC3-A23A-C11B12AEAFD3}" destId="{B6E90D93-2793-40DB-B984-A497D8602885}" srcOrd="0" destOrd="0" presId="urn:microsoft.com/office/officeart/2018/2/layout/IconVerticalSolidList"/>
    <dgm:cxn modelId="{2F05BFDD-6555-4B23-BE30-8222B0A05581}" srcId="{BF0284E8-7489-45A1-998B-8ED8A4261904}" destId="{F63CC9C3-7420-4BC3-A23A-C11B12AEAFD3}" srcOrd="3" destOrd="0" parTransId="{A628CB8A-6EA7-4B03-B417-9DA82D6AC5A6}" sibTransId="{795F6F9E-F0A4-40D1-9290-7385DC6C4790}"/>
    <dgm:cxn modelId="{8935ABE3-8A70-4937-9D4D-B2F01D977D62}" type="presOf" srcId="{4BD8BBA0-9CCD-46FC-AC4F-BCE30A437A18}" destId="{86EE00B1-0251-4AC5-9500-CEDD185E7F25}" srcOrd="0" destOrd="0" presId="urn:microsoft.com/office/officeart/2018/2/layout/IconVerticalSolidList"/>
    <dgm:cxn modelId="{3FEDB941-EB54-4165-8536-9C4B9D8DB5FC}" type="presParOf" srcId="{7CF05BF2-7073-4A5C-89C6-DE764A945594}" destId="{E62296F2-E4C4-4ECC-BEFE-1CF18D92E93F}" srcOrd="0" destOrd="0" presId="urn:microsoft.com/office/officeart/2018/2/layout/IconVerticalSolidList"/>
    <dgm:cxn modelId="{AD218E13-5726-4B05-8C0D-13A47095C58D}" type="presParOf" srcId="{E62296F2-E4C4-4ECC-BEFE-1CF18D92E93F}" destId="{28512058-2393-4FB5-87FE-790511384081}" srcOrd="0" destOrd="0" presId="urn:microsoft.com/office/officeart/2018/2/layout/IconVerticalSolidList"/>
    <dgm:cxn modelId="{25DA290F-D858-425F-B477-517DA2CC03A4}" type="presParOf" srcId="{E62296F2-E4C4-4ECC-BEFE-1CF18D92E93F}" destId="{5435AB58-FD3B-4079-AB15-E267B865F2D1}" srcOrd="1" destOrd="0" presId="urn:microsoft.com/office/officeart/2018/2/layout/IconVerticalSolidList"/>
    <dgm:cxn modelId="{2C13969C-D8C5-4600-81BC-1B1CB207A92F}" type="presParOf" srcId="{E62296F2-E4C4-4ECC-BEFE-1CF18D92E93F}" destId="{FE71ECA8-BD12-43AE-A97E-27D86B697218}" srcOrd="2" destOrd="0" presId="urn:microsoft.com/office/officeart/2018/2/layout/IconVerticalSolidList"/>
    <dgm:cxn modelId="{733F2A07-E4F4-4A5E-BC22-4A3449FCE1A4}" type="presParOf" srcId="{E62296F2-E4C4-4ECC-BEFE-1CF18D92E93F}" destId="{5EB322BC-D4FD-4A76-B131-A9CF46D8A5D4}" srcOrd="3" destOrd="0" presId="urn:microsoft.com/office/officeart/2018/2/layout/IconVerticalSolidList"/>
    <dgm:cxn modelId="{1145F1F7-18A7-4EBD-A272-986186093E07}" type="presParOf" srcId="{7CF05BF2-7073-4A5C-89C6-DE764A945594}" destId="{09531EB9-299D-4A36-8BB6-56BFA1259BAB}" srcOrd="1" destOrd="0" presId="urn:microsoft.com/office/officeart/2018/2/layout/IconVerticalSolidList"/>
    <dgm:cxn modelId="{B9E7B733-D104-4755-BBF5-4E5E5B95D685}" type="presParOf" srcId="{7CF05BF2-7073-4A5C-89C6-DE764A945594}" destId="{0B39E87F-EFE7-4E8F-A517-A4A7CA400752}" srcOrd="2" destOrd="0" presId="urn:microsoft.com/office/officeart/2018/2/layout/IconVerticalSolidList"/>
    <dgm:cxn modelId="{6768D7D7-36DD-40C1-9039-7D0DDC9B6D43}" type="presParOf" srcId="{0B39E87F-EFE7-4E8F-A517-A4A7CA400752}" destId="{B5BDC807-3F78-4020-93C2-FF8C8754093F}" srcOrd="0" destOrd="0" presId="urn:microsoft.com/office/officeart/2018/2/layout/IconVerticalSolidList"/>
    <dgm:cxn modelId="{BC1601EA-8B7B-482F-8D10-6FB2748E9DF0}" type="presParOf" srcId="{0B39E87F-EFE7-4E8F-A517-A4A7CA400752}" destId="{6C30D206-81F0-4239-B61C-2E6C85F1652D}" srcOrd="1" destOrd="0" presId="urn:microsoft.com/office/officeart/2018/2/layout/IconVerticalSolidList"/>
    <dgm:cxn modelId="{8ECC65EF-4A8C-468B-A995-61C773B92EA2}" type="presParOf" srcId="{0B39E87F-EFE7-4E8F-A517-A4A7CA400752}" destId="{4E7998C6-1EE1-4BB5-A284-2DAB7BDE2CBE}" srcOrd="2" destOrd="0" presId="urn:microsoft.com/office/officeart/2018/2/layout/IconVerticalSolidList"/>
    <dgm:cxn modelId="{6EB152C6-BABC-4D8B-970E-BA1A6CEDC19D}" type="presParOf" srcId="{0B39E87F-EFE7-4E8F-A517-A4A7CA400752}" destId="{86EE00B1-0251-4AC5-9500-CEDD185E7F25}" srcOrd="3" destOrd="0" presId="urn:microsoft.com/office/officeart/2018/2/layout/IconVerticalSolidList"/>
    <dgm:cxn modelId="{8883F765-4DDB-48E8-8C8D-77E0336954CB}" type="presParOf" srcId="{7CF05BF2-7073-4A5C-89C6-DE764A945594}" destId="{CC0A4D17-E6C1-4AA1-8254-07234208E280}" srcOrd="3" destOrd="0" presId="urn:microsoft.com/office/officeart/2018/2/layout/IconVerticalSolidList"/>
    <dgm:cxn modelId="{7973AA59-7170-49DB-B107-5D02D98C4CD7}" type="presParOf" srcId="{7CF05BF2-7073-4A5C-89C6-DE764A945594}" destId="{810F80A5-732F-46AD-B09D-BAB9C18FF818}" srcOrd="4" destOrd="0" presId="urn:microsoft.com/office/officeart/2018/2/layout/IconVerticalSolidList"/>
    <dgm:cxn modelId="{4BBDB2E5-86D0-4197-BE16-A02D68B23956}" type="presParOf" srcId="{810F80A5-732F-46AD-B09D-BAB9C18FF818}" destId="{B88218C7-6350-4DF4-8695-C5996A275AEE}" srcOrd="0" destOrd="0" presId="urn:microsoft.com/office/officeart/2018/2/layout/IconVerticalSolidList"/>
    <dgm:cxn modelId="{A8885B4A-0E6C-414A-B720-14562EBFC149}" type="presParOf" srcId="{810F80A5-732F-46AD-B09D-BAB9C18FF818}" destId="{C7479FD9-8D68-4BC7-9C35-4284FD49A8C9}" srcOrd="1" destOrd="0" presId="urn:microsoft.com/office/officeart/2018/2/layout/IconVerticalSolidList"/>
    <dgm:cxn modelId="{C02B9F1D-9E4D-43E4-A09F-0894224B6F21}" type="presParOf" srcId="{810F80A5-732F-46AD-B09D-BAB9C18FF818}" destId="{820478F8-021E-48DE-A155-1CF17750A4D6}" srcOrd="2" destOrd="0" presId="urn:microsoft.com/office/officeart/2018/2/layout/IconVerticalSolidList"/>
    <dgm:cxn modelId="{1F52877A-B61E-45B7-84CA-5F28292B6F19}" type="presParOf" srcId="{810F80A5-732F-46AD-B09D-BAB9C18FF818}" destId="{DE82CCE5-FC88-41EF-8464-94825E852E5E}" srcOrd="3" destOrd="0" presId="urn:microsoft.com/office/officeart/2018/2/layout/IconVerticalSolidList"/>
    <dgm:cxn modelId="{B60B5D85-E9BF-4720-8EC2-28946947B563}" type="presParOf" srcId="{7CF05BF2-7073-4A5C-89C6-DE764A945594}" destId="{F809C0BD-2BDB-40C8-B29F-14E48C65359B}" srcOrd="5" destOrd="0" presId="urn:microsoft.com/office/officeart/2018/2/layout/IconVerticalSolidList"/>
    <dgm:cxn modelId="{F50116D2-BF42-428E-91E6-2A822F4B58D9}" type="presParOf" srcId="{7CF05BF2-7073-4A5C-89C6-DE764A945594}" destId="{E8E01052-2973-46EE-A3BB-11B37AFA15AF}" srcOrd="6" destOrd="0" presId="urn:microsoft.com/office/officeart/2018/2/layout/IconVerticalSolidList"/>
    <dgm:cxn modelId="{9286552A-2649-46F0-8E41-561575982CA0}" type="presParOf" srcId="{E8E01052-2973-46EE-A3BB-11B37AFA15AF}" destId="{E211F40B-4E23-4C02-89F1-6B9B42257D35}" srcOrd="0" destOrd="0" presId="urn:microsoft.com/office/officeart/2018/2/layout/IconVerticalSolidList"/>
    <dgm:cxn modelId="{858C9C55-D156-45F7-BB78-F82F1CDBA078}" type="presParOf" srcId="{E8E01052-2973-46EE-A3BB-11B37AFA15AF}" destId="{A833CCEF-1C8A-4CE3-85CE-7638BF67C096}" srcOrd="1" destOrd="0" presId="urn:microsoft.com/office/officeart/2018/2/layout/IconVerticalSolidList"/>
    <dgm:cxn modelId="{034DEC50-8A85-435A-A8BE-2F3F92E8DB9B}" type="presParOf" srcId="{E8E01052-2973-46EE-A3BB-11B37AFA15AF}" destId="{4525BC4C-1487-4A41-8CCE-422B7142DB34}" srcOrd="2" destOrd="0" presId="urn:microsoft.com/office/officeart/2018/2/layout/IconVerticalSolidList"/>
    <dgm:cxn modelId="{E10C37C6-1DBF-4012-BE78-03D6A423695A}" type="presParOf" srcId="{E8E01052-2973-46EE-A3BB-11B37AFA15AF}" destId="{B6E90D93-2793-40DB-B984-A497D86028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AA2201-4D09-4AF3-AC42-BCBD811D5E9E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DDC5DC-2965-422C-A969-09EEC938FCAC}">
      <dgm:prSet/>
      <dgm:spPr/>
      <dgm:t>
        <a:bodyPr/>
        <a:lstStyle/>
        <a:p>
          <a:r>
            <a:rPr lang="en-US"/>
            <a:t>Breakpoints are  best measured in ems</a:t>
          </a:r>
        </a:p>
      </dgm:t>
    </dgm:pt>
    <dgm:pt modelId="{6CB8F414-F149-4D99-9F43-61A80C91A0F8}" type="parTrans" cxnId="{2FFB840D-7C1A-471C-876F-F8255D6A4258}">
      <dgm:prSet/>
      <dgm:spPr/>
      <dgm:t>
        <a:bodyPr/>
        <a:lstStyle/>
        <a:p>
          <a:endParaRPr lang="en-US"/>
        </a:p>
      </dgm:t>
    </dgm:pt>
    <dgm:pt modelId="{0BEC9F63-68D2-4685-A846-BA38F76E5612}" type="sibTrans" cxnId="{2FFB840D-7C1A-471C-876F-F8255D6A4258}">
      <dgm:prSet/>
      <dgm:spPr/>
      <dgm:t>
        <a:bodyPr/>
        <a:lstStyle/>
        <a:p>
          <a:endParaRPr lang="en-US"/>
        </a:p>
      </dgm:t>
    </dgm:pt>
    <dgm:pt modelId="{A57C604C-1AA1-4B33-ABB4-78BF3AFF3B86}">
      <dgm:prSet/>
      <dgm:spPr/>
      <dgm:t>
        <a:bodyPr/>
        <a:lstStyle/>
        <a:p>
          <a:r>
            <a:rPr lang="en-US"/>
            <a:t>Ems are better than pixels because they are flexible</a:t>
          </a:r>
        </a:p>
      </dgm:t>
    </dgm:pt>
    <dgm:pt modelId="{1E13E47F-00B3-45C7-AA24-9F787CF3FB2E}" type="parTrans" cxnId="{B1A6A0D7-FDE3-4FCF-9354-8FA1EE8E79FC}">
      <dgm:prSet/>
      <dgm:spPr/>
      <dgm:t>
        <a:bodyPr/>
        <a:lstStyle/>
        <a:p>
          <a:endParaRPr lang="en-US"/>
        </a:p>
      </dgm:t>
    </dgm:pt>
    <dgm:pt modelId="{E7665258-6FAE-4ED8-B982-5B305A748C55}" type="sibTrans" cxnId="{B1A6A0D7-FDE3-4FCF-9354-8FA1EE8E79FC}">
      <dgm:prSet/>
      <dgm:spPr/>
      <dgm:t>
        <a:bodyPr/>
        <a:lstStyle/>
        <a:p>
          <a:endParaRPr lang="en-US"/>
        </a:p>
      </dgm:t>
    </dgm:pt>
    <dgm:pt modelId="{B366E9E5-767C-4FBF-95C9-A28D4FCB9914}">
      <dgm:prSet/>
      <dgm:spPr/>
      <dgm:t>
        <a:bodyPr/>
        <a:lstStyle/>
        <a:p>
          <a:r>
            <a:rPr lang="en-US"/>
            <a:t>It is easier to design in pixels, so convert pixels to ems </a:t>
          </a:r>
        </a:p>
      </dgm:t>
    </dgm:pt>
    <dgm:pt modelId="{08665E7D-9CEA-41A4-8036-7F51AD843DE5}" type="parTrans" cxnId="{6E8F340B-8EE9-47B3-AF09-F24F3C8A8A5B}">
      <dgm:prSet/>
      <dgm:spPr/>
      <dgm:t>
        <a:bodyPr/>
        <a:lstStyle/>
        <a:p>
          <a:endParaRPr lang="en-US"/>
        </a:p>
      </dgm:t>
    </dgm:pt>
    <dgm:pt modelId="{C4A549EF-DB44-499E-A0F0-BAEEB26875C3}" type="sibTrans" cxnId="{6E8F340B-8EE9-47B3-AF09-F24F3C8A8A5B}">
      <dgm:prSet/>
      <dgm:spPr/>
      <dgm:t>
        <a:bodyPr/>
        <a:lstStyle/>
        <a:p>
          <a:endParaRPr lang="en-US"/>
        </a:p>
      </dgm:t>
    </dgm:pt>
    <dgm:pt modelId="{8600EC49-E607-42BF-A74D-A38C7BF9C286}">
      <dgm:prSet/>
      <dgm:spPr/>
      <dgm:t>
        <a:bodyPr/>
        <a:lstStyle/>
        <a:p>
          <a:r>
            <a:rPr lang="en-US"/>
            <a:t>1 em equals 16 px</a:t>
          </a:r>
        </a:p>
      </dgm:t>
    </dgm:pt>
    <dgm:pt modelId="{5E0C2675-D18B-4B8F-8271-EBEA49400343}" type="parTrans" cxnId="{7F6698B4-784E-4442-86C5-9F9142DF6E65}">
      <dgm:prSet/>
      <dgm:spPr/>
      <dgm:t>
        <a:bodyPr/>
        <a:lstStyle/>
        <a:p>
          <a:endParaRPr lang="en-US"/>
        </a:p>
      </dgm:t>
    </dgm:pt>
    <dgm:pt modelId="{2B60BC3C-BCEF-473B-9B22-79E57A346102}" type="sibTrans" cxnId="{7F6698B4-784E-4442-86C5-9F9142DF6E65}">
      <dgm:prSet/>
      <dgm:spPr/>
      <dgm:t>
        <a:bodyPr/>
        <a:lstStyle/>
        <a:p>
          <a:endParaRPr lang="en-US"/>
        </a:p>
      </dgm:t>
    </dgm:pt>
    <dgm:pt modelId="{85FBDAA2-F23D-45C5-BE13-D5CB0E07829F}" type="pres">
      <dgm:prSet presAssocID="{10AA2201-4D09-4AF3-AC42-BCBD811D5E9E}" presName="diagram" presStyleCnt="0">
        <dgm:presLayoutVars>
          <dgm:dir/>
          <dgm:resizeHandles val="exact"/>
        </dgm:presLayoutVars>
      </dgm:prSet>
      <dgm:spPr/>
    </dgm:pt>
    <dgm:pt modelId="{F999E14A-2A76-4119-93AE-7160271C76CA}" type="pres">
      <dgm:prSet presAssocID="{04DDC5DC-2965-422C-A969-09EEC938FCAC}" presName="node" presStyleLbl="node1" presStyleIdx="0" presStyleCnt="4">
        <dgm:presLayoutVars>
          <dgm:bulletEnabled val="1"/>
        </dgm:presLayoutVars>
      </dgm:prSet>
      <dgm:spPr/>
    </dgm:pt>
    <dgm:pt modelId="{895291E2-B265-4C5C-AFF3-5D3AF1CD8C2D}" type="pres">
      <dgm:prSet presAssocID="{0BEC9F63-68D2-4685-A846-BA38F76E5612}" presName="sibTrans" presStyleCnt="0"/>
      <dgm:spPr/>
    </dgm:pt>
    <dgm:pt modelId="{B66FD68E-C3B4-410F-B284-3930ADA42952}" type="pres">
      <dgm:prSet presAssocID="{A57C604C-1AA1-4B33-ABB4-78BF3AFF3B86}" presName="node" presStyleLbl="node1" presStyleIdx="1" presStyleCnt="4">
        <dgm:presLayoutVars>
          <dgm:bulletEnabled val="1"/>
        </dgm:presLayoutVars>
      </dgm:prSet>
      <dgm:spPr/>
    </dgm:pt>
    <dgm:pt modelId="{89D2355E-6A8E-4E65-9D38-60D1B22E0115}" type="pres">
      <dgm:prSet presAssocID="{E7665258-6FAE-4ED8-B982-5B305A748C55}" presName="sibTrans" presStyleCnt="0"/>
      <dgm:spPr/>
    </dgm:pt>
    <dgm:pt modelId="{A024F7BD-9F35-4BBC-8413-C49309360BA9}" type="pres">
      <dgm:prSet presAssocID="{B366E9E5-767C-4FBF-95C9-A28D4FCB9914}" presName="node" presStyleLbl="node1" presStyleIdx="2" presStyleCnt="4">
        <dgm:presLayoutVars>
          <dgm:bulletEnabled val="1"/>
        </dgm:presLayoutVars>
      </dgm:prSet>
      <dgm:spPr/>
    </dgm:pt>
    <dgm:pt modelId="{3621B8E7-26B1-4208-8679-02F706B1F791}" type="pres">
      <dgm:prSet presAssocID="{C4A549EF-DB44-499E-A0F0-BAEEB26875C3}" presName="sibTrans" presStyleCnt="0"/>
      <dgm:spPr/>
    </dgm:pt>
    <dgm:pt modelId="{4FEBCBF2-3D4B-488A-BEAA-5C0CB1D67656}" type="pres">
      <dgm:prSet presAssocID="{8600EC49-E607-42BF-A74D-A38C7BF9C286}" presName="node" presStyleLbl="node1" presStyleIdx="3" presStyleCnt="4">
        <dgm:presLayoutVars>
          <dgm:bulletEnabled val="1"/>
        </dgm:presLayoutVars>
      </dgm:prSet>
      <dgm:spPr/>
    </dgm:pt>
  </dgm:ptLst>
  <dgm:cxnLst>
    <dgm:cxn modelId="{6E8F340B-8EE9-47B3-AF09-F24F3C8A8A5B}" srcId="{10AA2201-4D09-4AF3-AC42-BCBD811D5E9E}" destId="{B366E9E5-767C-4FBF-95C9-A28D4FCB9914}" srcOrd="2" destOrd="0" parTransId="{08665E7D-9CEA-41A4-8036-7F51AD843DE5}" sibTransId="{C4A549EF-DB44-499E-A0F0-BAEEB26875C3}"/>
    <dgm:cxn modelId="{2FFB840D-7C1A-471C-876F-F8255D6A4258}" srcId="{10AA2201-4D09-4AF3-AC42-BCBD811D5E9E}" destId="{04DDC5DC-2965-422C-A969-09EEC938FCAC}" srcOrd="0" destOrd="0" parTransId="{6CB8F414-F149-4D99-9F43-61A80C91A0F8}" sibTransId="{0BEC9F63-68D2-4685-A846-BA38F76E5612}"/>
    <dgm:cxn modelId="{75F6BA64-C94C-4A88-B604-C0F683873E43}" type="presOf" srcId="{04DDC5DC-2965-422C-A969-09EEC938FCAC}" destId="{F999E14A-2A76-4119-93AE-7160271C76CA}" srcOrd="0" destOrd="0" presId="urn:microsoft.com/office/officeart/2005/8/layout/default"/>
    <dgm:cxn modelId="{43ADA659-2E25-4FE2-9D13-C0B93CA4E698}" type="presOf" srcId="{A57C604C-1AA1-4B33-ABB4-78BF3AFF3B86}" destId="{B66FD68E-C3B4-410F-B284-3930ADA42952}" srcOrd="0" destOrd="0" presId="urn:microsoft.com/office/officeart/2005/8/layout/default"/>
    <dgm:cxn modelId="{A2C6C1AC-4050-4416-B459-7CB25057061C}" type="presOf" srcId="{10AA2201-4D09-4AF3-AC42-BCBD811D5E9E}" destId="{85FBDAA2-F23D-45C5-BE13-D5CB0E07829F}" srcOrd="0" destOrd="0" presId="urn:microsoft.com/office/officeart/2005/8/layout/default"/>
    <dgm:cxn modelId="{7F6698B4-784E-4442-86C5-9F9142DF6E65}" srcId="{10AA2201-4D09-4AF3-AC42-BCBD811D5E9E}" destId="{8600EC49-E607-42BF-A74D-A38C7BF9C286}" srcOrd="3" destOrd="0" parTransId="{5E0C2675-D18B-4B8F-8271-EBEA49400343}" sibTransId="{2B60BC3C-BCEF-473B-9B22-79E57A346102}"/>
    <dgm:cxn modelId="{CB0F30BD-1B8E-4435-A2DB-929683F41386}" type="presOf" srcId="{8600EC49-E607-42BF-A74D-A38C7BF9C286}" destId="{4FEBCBF2-3D4B-488A-BEAA-5C0CB1D67656}" srcOrd="0" destOrd="0" presId="urn:microsoft.com/office/officeart/2005/8/layout/default"/>
    <dgm:cxn modelId="{1A0375BD-58DF-4247-A9A8-7111DC07688B}" type="presOf" srcId="{B366E9E5-767C-4FBF-95C9-A28D4FCB9914}" destId="{A024F7BD-9F35-4BBC-8413-C49309360BA9}" srcOrd="0" destOrd="0" presId="urn:microsoft.com/office/officeart/2005/8/layout/default"/>
    <dgm:cxn modelId="{B1A6A0D7-FDE3-4FCF-9354-8FA1EE8E79FC}" srcId="{10AA2201-4D09-4AF3-AC42-BCBD811D5E9E}" destId="{A57C604C-1AA1-4B33-ABB4-78BF3AFF3B86}" srcOrd="1" destOrd="0" parTransId="{1E13E47F-00B3-45C7-AA24-9F787CF3FB2E}" sibTransId="{E7665258-6FAE-4ED8-B982-5B305A748C55}"/>
    <dgm:cxn modelId="{C8DA6B55-7B6B-4720-BAB0-E5B6FE83E7E0}" type="presParOf" srcId="{85FBDAA2-F23D-45C5-BE13-D5CB0E07829F}" destId="{F999E14A-2A76-4119-93AE-7160271C76CA}" srcOrd="0" destOrd="0" presId="urn:microsoft.com/office/officeart/2005/8/layout/default"/>
    <dgm:cxn modelId="{DD41F71A-372B-425A-9CAF-76C747CA779C}" type="presParOf" srcId="{85FBDAA2-F23D-45C5-BE13-D5CB0E07829F}" destId="{895291E2-B265-4C5C-AFF3-5D3AF1CD8C2D}" srcOrd="1" destOrd="0" presId="urn:microsoft.com/office/officeart/2005/8/layout/default"/>
    <dgm:cxn modelId="{B54AE2CA-32AB-4CD5-AB90-F85A8EC0E4B8}" type="presParOf" srcId="{85FBDAA2-F23D-45C5-BE13-D5CB0E07829F}" destId="{B66FD68E-C3B4-410F-B284-3930ADA42952}" srcOrd="2" destOrd="0" presId="urn:microsoft.com/office/officeart/2005/8/layout/default"/>
    <dgm:cxn modelId="{1B3E139C-1490-4B72-A467-13BF5B90910A}" type="presParOf" srcId="{85FBDAA2-F23D-45C5-BE13-D5CB0E07829F}" destId="{89D2355E-6A8E-4E65-9D38-60D1B22E0115}" srcOrd="3" destOrd="0" presId="urn:microsoft.com/office/officeart/2005/8/layout/default"/>
    <dgm:cxn modelId="{A25A7A3B-1A4A-481F-9E80-D3B046F3A98F}" type="presParOf" srcId="{85FBDAA2-F23D-45C5-BE13-D5CB0E07829F}" destId="{A024F7BD-9F35-4BBC-8413-C49309360BA9}" srcOrd="4" destOrd="0" presId="urn:microsoft.com/office/officeart/2005/8/layout/default"/>
    <dgm:cxn modelId="{BF357F94-D7DB-4A90-BB19-87F9AEB0220E}" type="presParOf" srcId="{85FBDAA2-F23D-45C5-BE13-D5CB0E07829F}" destId="{3621B8E7-26B1-4208-8679-02F706B1F791}" srcOrd="5" destOrd="0" presId="urn:microsoft.com/office/officeart/2005/8/layout/default"/>
    <dgm:cxn modelId="{CE92281B-186B-4D82-A9EF-52ACF4C74D43}" type="presParOf" srcId="{85FBDAA2-F23D-45C5-BE13-D5CB0E07829F}" destId="{4FEBCBF2-3D4B-488A-BEAA-5C0CB1D6765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269A84-E8F4-4232-B544-A5B9078E272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04AC624-9257-40A3-87D5-33546129CA6E}">
      <dgm:prSet/>
      <dgm:spPr/>
      <dgm:t>
        <a:bodyPr/>
        <a:lstStyle/>
        <a:p>
          <a:r>
            <a:rPr lang="en-US"/>
            <a:t>Media queries let you create precise rules for destination media. </a:t>
          </a:r>
        </a:p>
      </dgm:t>
    </dgm:pt>
    <dgm:pt modelId="{24E0FBC3-B8C2-43BC-8424-48AAA6150F69}" type="parTrans" cxnId="{F487BAA4-EC77-4308-A81B-CA55D335F12A}">
      <dgm:prSet/>
      <dgm:spPr/>
      <dgm:t>
        <a:bodyPr/>
        <a:lstStyle/>
        <a:p>
          <a:endParaRPr lang="en-US"/>
        </a:p>
      </dgm:t>
    </dgm:pt>
    <dgm:pt modelId="{1D5B7E9F-32B3-4625-9F37-A961D7EC5557}" type="sibTrans" cxnId="{F487BAA4-EC77-4308-A81B-CA55D335F12A}">
      <dgm:prSet/>
      <dgm:spPr/>
      <dgm:t>
        <a:bodyPr/>
        <a:lstStyle/>
        <a:p>
          <a:endParaRPr lang="en-US"/>
        </a:p>
      </dgm:t>
    </dgm:pt>
    <dgm:pt modelId="{26ABE096-D325-477B-9879-0B1C47152C3C}">
      <dgm:prSet/>
      <dgm:spPr/>
      <dgm:t>
        <a:bodyPr/>
        <a:lstStyle/>
        <a:p>
          <a:r>
            <a:rPr lang="en-US"/>
            <a:t>A media query contains both a media type and optional expressions that check conditions called media features</a:t>
          </a:r>
        </a:p>
      </dgm:t>
    </dgm:pt>
    <dgm:pt modelId="{D42C76C9-B6B0-48B1-A34E-2AC72E211FB9}" type="parTrans" cxnId="{19B9C1BA-0F25-465F-B4FD-834CEF1AF6B1}">
      <dgm:prSet/>
      <dgm:spPr/>
      <dgm:t>
        <a:bodyPr/>
        <a:lstStyle/>
        <a:p>
          <a:endParaRPr lang="en-US"/>
        </a:p>
      </dgm:t>
    </dgm:pt>
    <dgm:pt modelId="{1E6D2472-B4A6-4157-AA6C-69279F7495F2}" type="sibTrans" cxnId="{19B9C1BA-0F25-465F-B4FD-834CEF1AF6B1}">
      <dgm:prSet/>
      <dgm:spPr/>
      <dgm:t>
        <a:bodyPr/>
        <a:lstStyle/>
        <a:p>
          <a:endParaRPr lang="en-US"/>
        </a:p>
      </dgm:t>
    </dgm:pt>
    <dgm:pt modelId="{C44E7016-5B0F-40DC-B793-E385639AFE68}">
      <dgm:prSet/>
      <dgm:spPr/>
      <dgm:t>
        <a:bodyPr/>
        <a:lstStyle/>
        <a:p>
          <a:r>
            <a:rPr lang="en-US"/>
            <a:t>Media features include variables such as the width or height of the destination device</a:t>
          </a:r>
        </a:p>
      </dgm:t>
    </dgm:pt>
    <dgm:pt modelId="{F749D200-E9B2-45C1-B851-EFEC0F5D3295}" type="parTrans" cxnId="{6E45CB63-79C5-4BE1-9E0C-BD88DB5CA569}">
      <dgm:prSet/>
      <dgm:spPr/>
      <dgm:t>
        <a:bodyPr/>
        <a:lstStyle/>
        <a:p>
          <a:endParaRPr lang="en-US"/>
        </a:p>
      </dgm:t>
    </dgm:pt>
    <dgm:pt modelId="{12664C66-F3A2-4451-B48B-BF649742CF19}" type="sibTrans" cxnId="{6E45CB63-79C5-4BE1-9E0C-BD88DB5CA569}">
      <dgm:prSet/>
      <dgm:spPr/>
      <dgm:t>
        <a:bodyPr/>
        <a:lstStyle/>
        <a:p>
          <a:endParaRPr lang="en-US"/>
        </a:p>
      </dgm:t>
    </dgm:pt>
    <dgm:pt modelId="{2FA59310-9142-435C-93C8-DADFC24CCE06}" type="pres">
      <dgm:prSet presAssocID="{06269A84-E8F4-4232-B544-A5B9078E2721}" presName="root" presStyleCnt="0">
        <dgm:presLayoutVars>
          <dgm:dir/>
          <dgm:resizeHandles val="exact"/>
        </dgm:presLayoutVars>
      </dgm:prSet>
      <dgm:spPr/>
    </dgm:pt>
    <dgm:pt modelId="{F2EE5BE7-3544-4CFA-A084-50A2AE256634}" type="pres">
      <dgm:prSet presAssocID="{104AC624-9257-40A3-87D5-33546129CA6E}" presName="compNode" presStyleCnt="0"/>
      <dgm:spPr/>
    </dgm:pt>
    <dgm:pt modelId="{8054805F-92A2-443F-9A9D-4A3991B308A7}" type="pres">
      <dgm:prSet presAssocID="{104AC624-9257-40A3-87D5-33546129CA6E}" presName="bgRect" presStyleLbl="bgShp" presStyleIdx="0" presStyleCnt="3"/>
      <dgm:spPr/>
    </dgm:pt>
    <dgm:pt modelId="{57E023ED-CD37-48E2-803A-1B1C1515B3D8}" type="pres">
      <dgm:prSet presAssocID="{104AC624-9257-40A3-87D5-33546129CA6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AE8407C2-3A2B-4BB7-8C6D-0D45FC455938}" type="pres">
      <dgm:prSet presAssocID="{104AC624-9257-40A3-87D5-33546129CA6E}" presName="spaceRect" presStyleCnt="0"/>
      <dgm:spPr/>
    </dgm:pt>
    <dgm:pt modelId="{2FC9B689-AE23-4621-9C91-855C78FF0D73}" type="pres">
      <dgm:prSet presAssocID="{104AC624-9257-40A3-87D5-33546129CA6E}" presName="parTx" presStyleLbl="revTx" presStyleIdx="0" presStyleCnt="3">
        <dgm:presLayoutVars>
          <dgm:chMax val="0"/>
          <dgm:chPref val="0"/>
        </dgm:presLayoutVars>
      </dgm:prSet>
      <dgm:spPr/>
    </dgm:pt>
    <dgm:pt modelId="{8DBA1150-4AEC-41E5-8C3B-9780B8418714}" type="pres">
      <dgm:prSet presAssocID="{1D5B7E9F-32B3-4625-9F37-A961D7EC5557}" presName="sibTrans" presStyleCnt="0"/>
      <dgm:spPr/>
    </dgm:pt>
    <dgm:pt modelId="{52261666-2170-42F0-8649-979AD13F283C}" type="pres">
      <dgm:prSet presAssocID="{26ABE096-D325-477B-9879-0B1C47152C3C}" presName="compNode" presStyleCnt="0"/>
      <dgm:spPr/>
    </dgm:pt>
    <dgm:pt modelId="{0C224A7A-DE6C-4588-990F-5BA8A8EAC24F}" type="pres">
      <dgm:prSet presAssocID="{26ABE096-D325-477B-9879-0B1C47152C3C}" presName="bgRect" presStyleLbl="bgShp" presStyleIdx="1" presStyleCnt="3"/>
      <dgm:spPr/>
    </dgm:pt>
    <dgm:pt modelId="{01EC6A06-2BB9-43F6-AA33-C3A478A74475}" type="pres">
      <dgm:prSet presAssocID="{26ABE096-D325-477B-9879-0B1C47152C3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37EE734-1B74-4FBE-A5AE-A7AF8D273970}" type="pres">
      <dgm:prSet presAssocID="{26ABE096-D325-477B-9879-0B1C47152C3C}" presName="spaceRect" presStyleCnt="0"/>
      <dgm:spPr/>
    </dgm:pt>
    <dgm:pt modelId="{FB82CCA6-EA86-4960-8320-E23A0D524271}" type="pres">
      <dgm:prSet presAssocID="{26ABE096-D325-477B-9879-0B1C47152C3C}" presName="parTx" presStyleLbl="revTx" presStyleIdx="1" presStyleCnt="3">
        <dgm:presLayoutVars>
          <dgm:chMax val="0"/>
          <dgm:chPref val="0"/>
        </dgm:presLayoutVars>
      </dgm:prSet>
      <dgm:spPr/>
    </dgm:pt>
    <dgm:pt modelId="{16B0538E-E529-4A3B-BB60-E2BEF55EEF39}" type="pres">
      <dgm:prSet presAssocID="{1E6D2472-B4A6-4157-AA6C-69279F7495F2}" presName="sibTrans" presStyleCnt="0"/>
      <dgm:spPr/>
    </dgm:pt>
    <dgm:pt modelId="{A26AB916-0DF8-45D4-B914-91931C78F99B}" type="pres">
      <dgm:prSet presAssocID="{C44E7016-5B0F-40DC-B793-E385639AFE68}" presName="compNode" presStyleCnt="0"/>
      <dgm:spPr/>
    </dgm:pt>
    <dgm:pt modelId="{BB91AC1A-9078-427A-8BDB-9CC600C69A34}" type="pres">
      <dgm:prSet presAssocID="{C44E7016-5B0F-40DC-B793-E385639AFE68}" presName="bgRect" presStyleLbl="bgShp" presStyleIdx="2" presStyleCnt="3"/>
      <dgm:spPr/>
    </dgm:pt>
    <dgm:pt modelId="{C2B97DC0-9F39-45B6-B136-31C02E635B8E}" type="pres">
      <dgm:prSet presAssocID="{C44E7016-5B0F-40DC-B793-E385639AFE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054464F-5AA7-4D3F-8B70-D9AAF78A8127}" type="pres">
      <dgm:prSet presAssocID="{C44E7016-5B0F-40DC-B793-E385639AFE68}" presName="spaceRect" presStyleCnt="0"/>
      <dgm:spPr/>
    </dgm:pt>
    <dgm:pt modelId="{BF210F35-63D7-41FE-8B0D-849FB628A60A}" type="pres">
      <dgm:prSet presAssocID="{C44E7016-5B0F-40DC-B793-E385639AFE6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E45CB63-79C5-4BE1-9E0C-BD88DB5CA569}" srcId="{06269A84-E8F4-4232-B544-A5B9078E2721}" destId="{C44E7016-5B0F-40DC-B793-E385639AFE68}" srcOrd="2" destOrd="0" parTransId="{F749D200-E9B2-45C1-B851-EFEC0F5D3295}" sibTransId="{12664C66-F3A2-4451-B48B-BF649742CF19}"/>
    <dgm:cxn modelId="{9B2DF045-FC5D-4AA3-A4DF-96344D2AA9C1}" type="presOf" srcId="{C44E7016-5B0F-40DC-B793-E385639AFE68}" destId="{BF210F35-63D7-41FE-8B0D-849FB628A60A}" srcOrd="0" destOrd="0" presId="urn:microsoft.com/office/officeart/2018/2/layout/IconVerticalSolidList"/>
    <dgm:cxn modelId="{69261096-1D7E-412F-89DC-AEFCDD05D8B6}" type="presOf" srcId="{26ABE096-D325-477B-9879-0B1C47152C3C}" destId="{FB82CCA6-EA86-4960-8320-E23A0D524271}" srcOrd="0" destOrd="0" presId="urn:microsoft.com/office/officeart/2018/2/layout/IconVerticalSolidList"/>
    <dgm:cxn modelId="{F487BAA4-EC77-4308-A81B-CA55D335F12A}" srcId="{06269A84-E8F4-4232-B544-A5B9078E2721}" destId="{104AC624-9257-40A3-87D5-33546129CA6E}" srcOrd="0" destOrd="0" parTransId="{24E0FBC3-B8C2-43BC-8424-48AAA6150F69}" sibTransId="{1D5B7E9F-32B3-4625-9F37-A961D7EC5557}"/>
    <dgm:cxn modelId="{19B9C1BA-0F25-465F-B4FD-834CEF1AF6B1}" srcId="{06269A84-E8F4-4232-B544-A5B9078E2721}" destId="{26ABE096-D325-477B-9879-0B1C47152C3C}" srcOrd="1" destOrd="0" parTransId="{D42C76C9-B6B0-48B1-A34E-2AC72E211FB9}" sibTransId="{1E6D2472-B4A6-4157-AA6C-69279F7495F2}"/>
    <dgm:cxn modelId="{DF559DCA-3302-476A-95E3-E87416FF3A22}" type="presOf" srcId="{06269A84-E8F4-4232-B544-A5B9078E2721}" destId="{2FA59310-9142-435C-93C8-DADFC24CCE06}" srcOrd="0" destOrd="0" presId="urn:microsoft.com/office/officeart/2018/2/layout/IconVerticalSolidList"/>
    <dgm:cxn modelId="{8139DAFB-A1D4-403D-AC02-78EF906610B7}" type="presOf" srcId="{104AC624-9257-40A3-87D5-33546129CA6E}" destId="{2FC9B689-AE23-4621-9C91-855C78FF0D73}" srcOrd="0" destOrd="0" presId="urn:microsoft.com/office/officeart/2018/2/layout/IconVerticalSolidList"/>
    <dgm:cxn modelId="{1A9BA1F7-7371-42CB-8598-D749307CFD9D}" type="presParOf" srcId="{2FA59310-9142-435C-93C8-DADFC24CCE06}" destId="{F2EE5BE7-3544-4CFA-A084-50A2AE256634}" srcOrd="0" destOrd="0" presId="urn:microsoft.com/office/officeart/2018/2/layout/IconVerticalSolidList"/>
    <dgm:cxn modelId="{F8340EF2-74D1-48C6-BE36-2FB3838E8FCC}" type="presParOf" srcId="{F2EE5BE7-3544-4CFA-A084-50A2AE256634}" destId="{8054805F-92A2-443F-9A9D-4A3991B308A7}" srcOrd="0" destOrd="0" presId="urn:microsoft.com/office/officeart/2018/2/layout/IconVerticalSolidList"/>
    <dgm:cxn modelId="{EB5656A9-2376-4223-AD6E-5D512B1D6F4C}" type="presParOf" srcId="{F2EE5BE7-3544-4CFA-A084-50A2AE256634}" destId="{57E023ED-CD37-48E2-803A-1B1C1515B3D8}" srcOrd="1" destOrd="0" presId="urn:microsoft.com/office/officeart/2018/2/layout/IconVerticalSolidList"/>
    <dgm:cxn modelId="{EDA69E56-EFAD-450B-9013-F8CC396695D7}" type="presParOf" srcId="{F2EE5BE7-3544-4CFA-A084-50A2AE256634}" destId="{AE8407C2-3A2B-4BB7-8C6D-0D45FC455938}" srcOrd="2" destOrd="0" presId="urn:microsoft.com/office/officeart/2018/2/layout/IconVerticalSolidList"/>
    <dgm:cxn modelId="{D54C316F-0C21-4252-B1FD-4AA414C33E91}" type="presParOf" srcId="{F2EE5BE7-3544-4CFA-A084-50A2AE256634}" destId="{2FC9B689-AE23-4621-9C91-855C78FF0D73}" srcOrd="3" destOrd="0" presId="urn:microsoft.com/office/officeart/2018/2/layout/IconVerticalSolidList"/>
    <dgm:cxn modelId="{0BD06B23-53B4-4454-A07C-3EE3145235AF}" type="presParOf" srcId="{2FA59310-9142-435C-93C8-DADFC24CCE06}" destId="{8DBA1150-4AEC-41E5-8C3B-9780B8418714}" srcOrd="1" destOrd="0" presId="urn:microsoft.com/office/officeart/2018/2/layout/IconVerticalSolidList"/>
    <dgm:cxn modelId="{DA447D69-7567-475B-BF78-E42312B9AB72}" type="presParOf" srcId="{2FA59310-9142-435C-93C8-DADFC24CCE06}" destId="{52261666-2170-42F0-8649-979AD13F283C}" srcOrd="2" destOrd="0" presId="urn:microsoft.com/office/officeart/2018/2/layout/IconVerticalSolidList"/>
    <dgm:cxn modelId="{DB82A00A-EBB0-4347-B5E7-60235C45443F}" type="presParOf" srcId="{52261666-2170-42F0-8649-979AD13F283C}" destId="{0C224A7A-DE6C-4588-990F-5BA8A8EAC24F}" srcOrd="0" destOrd="0" presId="urn:microsoft.com/office/officeart/2018/2/layout/IconVerticalSolidList"/>
    <dgm:cxn modelId="{9222F7ED-E3E9-4419-9537-9035EDF3D2A9}" type="presParOf" srcId="{52261666-2170-42F0-8649-979AD13F283C}" destId="{01EC6A06-2BB9-43F6-AA33-C3A478A74475}" srcOrd="1" destOrd="0" presId="urn:microsoft.com/office/officeart/2018/2/layout/IconVerticalSolidList"/>
    <dgm:cxn modelId="{AF4D32B5-79D8-4FE1-AB6A-50E118053DDE}" type="presParOf" srcId="{52261666-2170-42F0-8649-979AD13F283C}" destId="{537EE734-1B74-4FBE-A5AE-A7AF8D273970}" srcOrd="2" destOrd="0" presId="urn:microsoft.com/office/officeart/2018/2/layout/IconVerticalSolidList"/>
    <dgm:cxn modelId="{570C5998-E68B-4D01-BFB5-DE30A1B54200}" type="presParOf" srcId="{52261666-2170-42F0-8649-979AD13F283C}" destId="{FB82CCA6-EA86-4960-8320-E23A0D524271}" srcOrd="3" destOrd="0" presId="urn:microsoft.com/office/officeart/2018/2/layout/IconVerticalSolidList"/>
    <dgm:cxn modelId="{AC5593C7-98A8-480F-891F-66DC1F54C4E9}" type="presParOf" srcId="{2FA59310-9142-435C-93C8-DADFC24CCE06}" destId="{16B0538E-E529-4A3B-BB60-E2BEF55EEF39}" srcOrd="3" destOrd="0" presId="urn:microsoft.com/office/officeart/2018/2/layout/IconVerticalSolidList"/>
    <dgm:cxn modelId="{4788A136-F937-41B0-8333-CFD1D759C317}" type="presParOf" srcId="{2FA59310-9142-435C-93C8-DADFC24CCE06}" destId="{A26AB916-0DF8-45D4-B914-91931C78F99B}" srcOrd="4" destOrd="0" presId="urn:microsoft.com/office/officeart/2018/2/layout/IconVerticalSolidList"/>
    <dgm:cxn modelId="{18DD16F8-C567-4D92-99AA-025D4C079F1A}" type="presParOf" srcId="{A26AB916-0DF8-45D4-B914-91931C78F99B}" destId="{BB91AC1A-9078-427A-8BDB-9CC600C69A34}" srcOrd="0" destOrd="0" presId="urn:microsoft.com/office/officeart/2018/2/layout/IconVerticalSolidList"/>
    <dgm:cxn modelId="{CD981EE9-560B-44E3-A180-0F7AC2E5FFEB}" type="presParOf" srcId="{A26AB916-0DF8-45D4-B914-91931C78F99B}" destId="{C2B97DC0-9F39-45B6-B136-31C02E635B8E}" srcOrd="1" destOrd="0" presId="urn:microsoft.com/office/officeart/2018/2/layout/IconVerticalSolidList"/>
    <dgm:cxn modelId="{A99D4356-A403-4416-AAC0-DF2F214C564E}" type="presParOf" srcId="{A26AB916-0DF8-45D4-B914-91931C78F99B}" destId="{E054464F-5AA7-4D3F-8B70-D9AAF78A8127}" srcOrd="2" destOrd="0" presId="urn:microsoft.com/office/officeart/2018/2/layout/IconVerticalSolidList"/>
    <dgm:cxn modelId="{516106C8-3DF6-47C7-997C-2BA58321C490}" type="presParOf" srcId="{A26AB916-0DF8-45D4-B914-91931C78F99B}" destId="{BF210F35-63D7-41FE-8B0D-849FB628A6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870DC2-8520-48D4-A017-4C4078E6769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70D283-FDB3-4EEC-82FF-4EE188D8B912}">
      <dgm:prSet/>
      <dgm:spPr/>
      <dgm:t>
        <a:bodyPr/>
        <a:lstStyle/>
        <a:p>
          <a:r>
            <a:rPr lang="en-US"/>
            <a:t>With the addition of the following style rule, the browser will detect the maximum width of the screen. If it is 480 pixels or less, the header element will have a width of 90%.</a:t>
          </a:r>
        </a:p>
      </dgm:t>
    </dgm:pt>
    <dgm:pt modelId="{618AB178-2189-4E93-A463-AD3848372D66}" type="parTrans" cxnId="{9A6B2B02-3D36-487C-872F-6D42B1B0CB85}">
      <dgm:prSet/>
      <dgm:spPr/>
      <dgm:t>
        <a:bodyPr/>
        <a:lstStyle/>
        <a:p>
          <a:endParaRPr lang="en-US"/>
        </a:p>
      </dgm:t>
    </dgm:pt>
    <dgm:pt modelId="{7B74C1A1-E284-46AE-9AD8-58B16CEB9628}" type="sibTrans" cxnId="{9A6B2B02-3D36-487C-872F-6D42B1B0CB85}">
      <dgm:prSet/>
      <dgm:spPr/>
      <dgm:t>
        <a:bodyPr/>
        <a:lstStyle/>
        <a:p>
          <a:endParaRPr lang="en-US"/>
        </a:p>
      </dgm:t>
    </dgm:pt>
    <dgm:pt modelId="{F3E85EAD-E6BD-499D-8112-BBCE59BDCC86}">
      <dgm:prSet/>
      <dgm:spPr/>
      <dgm:t>
        <a:bodyPr/>
        <a:lstStyle/>
        <a:p>
          <a:r>
            <a:rPr lang="en-US"/>
            <a:t>@media screen and (max-width: 480px) {</a:t>
          </a:r>
        </a:p>
      </dgm:t>
    </dgm:pt>
    <dgm:pt modelId="{3C22404B-6071-4921-839D-FFCC78AF7B32}" type="parTrans" cxnId="{D882630B-CCBE-460E-A838-B1CD52DCCA3A}">
      <dgm:prSet/>
      <dgm:spPr/>
      <dgm:t>
        <a:bodyPr/>
        <a:lstStyle/>
        <a:p>
          <a:endParaRPr lang="en-US"/>
        </a:p>
      </dgm:t>
    </dgm:pt>
    <dgm:pt modelId="{90EC62C4-A514-405A-8459-05370220F172}" type="sibTrans" cxnId="{D882630B-CCBE-460E-A838-B1CD52DCCA3A}">
      <dgm:prSet/>
      <dgm:spPr/>
      <dgm:t>
        <a:bodyPr/>
        <a:lstStyle/>
        <a:p>
          <a:endParaRPr lang="en-US"/>
        </a:p>
      </dgm:t>
    </dgm:pt>
    <dgm:pt modelId="{EC27B331-9706-4E22-BC43-399E3545A7A3}">
      <dgm:prSet/>
      <dgm:spPr/>
      <dgm:t>
        <a:bodyPr/>
        <a:lstStyle/>
        <a:p>
          <a:r>
            <a:rPr lang="en-US"/>
            <a:t>header {width: 90%;}</a:t>
          </a:r>
        </a:p>
      </dgm:t>
    </dgm:pt>
    <dgm:pt modelId="{A2822E7D-E3BD-4AFD-B443-3878D11FB592}" type="parTrans" cxnId="{5ACAB320-9638-47B3-B538-87FABD9343CB}">
      <dgm:prSet/>
      <dgm:spPr/>
      <dgm:t>
        <a:bodyPr/>
        <a:lstStyle/>
        <a:p>
          <a:endParaRPr lang="en-US"/>
        </a:p>
      </dgm:t>
    </dgm:pt>
    <dgm:pt modelId="{7D017B66-4406-4AE4-9206-9CDD1940E518}" type="sibTrans" cxnId="{5ACAB320-9638-47B3-B538-87FABD9343CB}">
      <dgm:prSet/>
      <dgm:spPr/>
      <dgm:t>
        <a:bodyPr/>
        <a:lstStyle/>
        <a:p>
          <a:endParaRPr lang="en-US"/>
        </a:p>
      </dgm:t>
    </dgm:pt>
    <dgm:pt modelId="{5E60FFE4-D9BC-4BD4-BC6D-2BAE367A0B0F}">
      <dgm:prSet/>
      <dgm:spPr/>
      <dgm:t>
        <a:bodyPr/>
        <a:lstStyle/>
        <a:p>
          <a:r>
            <a:rPr lang="en-US"/>
            <a:t>}</a:t>
          </a:r>
        </a:p>
      </dgm:t>
    </dgm:pt>
    <dgm:pt modelId="{D3E91E40-02EC-4145-9373-872FF964105A}" type="parTrans" cxnId="{862CDD3D-C826-47EF-9D9C-1B512406AF74}">
      <dgm:prSet/>
      <dgm:spPr/>
      <dgm:t>
        <a:bodyPr/>
        <a:lstStyle/>
        <a:p>
          <a:endParaRPr lang="en-US"/>
        </a:p>
      </dgm:t>
    </dgm:pt>
    <dgm:pt modelId="{01C27D58-1C1D-4B09-960C-F6E66812471E}" type="sibTrans" cxnId="{862CDD3D-C826-47EF-9D9C-1B512406AF74}">
      <dgm:prSet/>
      <dgm:spPr/>
      <dgm:t>
        <a:bodyPr/>
        <a:lstStyle/>
        <a:p>
          <a:endParaRPr lang="en-US"/>
        </a:p>
      </dgm:t>
    </dgm:pt>
    <dgm:pt modelId="{4C272AC1-B75D-41A9-AFB0-320FD85876F2}" type="pres">
      <dgm:prSet presAssocID="{1F870DC2-8520-48D4-A017-4C4078E6769A}" presName="root" presStyleCnt="0">
        <dgm:presLayoutVars>
          <dgm:dir/>
          <dgm:resizeHandles val="exact"/>
        </dgm:presLayoutVars>
      </dgm:prSet>
      <dgm:spPr/>
    </dgm:pt>
    <dgm:pt modelId="{231DCA2D-C826-4752-A0F5-4F73EF702DC3}" type="pres">
      <dgm:prSet presAssocID="{7570D283-FDB3-4EEC-82FF-4EE188D8B912}" presName="compNode" presStyleCnt="0"/>
      <dgm:spPr/>
    </dgm:pt>
    <dgm:pt modelId="{900F62CB-47CB-4CC9-9FC2-276DDFB9B709}" type="pres">
      <dgm:prSet presAssocID="{7570D283-FDB3-4EEC-82FF-4EE188D8B912}" presName="bgRect" presStyleLbl="bgShp" presStyleIdx="0" presStyleCnt="4"/>
      <dgm:spPr/>
    </dgm:pt>
    <dgm:pt modelId="{2F69CE6B-C8D3-432D-8CD0-2E12AE4E334C}" type="pres">
      <dgm:prSet presAssocID="{7570D283-FDB3-4EEC-82FF-4EE188D8B9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FA1375C-AE9D-4CF1-BBCB-4D563C5D296D}" type="pres">
      <dgm:prSet presAssocID="{7570D283-FDB3-4EEC-82FF-4EE188D8B912}" presName="spaceRect" presStyleCnt="0"/>
      <dgm:spPr/>
    </dgm:pt>
    <dgm:pt modelId="{785BFAC0-4FFF-4A35-A2D1-76A08612C743}" type="pres">
      <dgm:prSet presAssocID="{7570D283-FDB3-4EEC-82FF-4EE188D8B912}" presName="parTx" presStyleLbl="revTx" presStyleIdx="0" presStyleCnt="4">
        <dgm:presLayoutVars>
          <dgm:chMax val="0"/>
          <dgm:chPref val="0"/>
        </dgm:presLayoutVars>
      </dgm:prSet>
      <dgm:spPr/>
    </dgm:pt>
    <dgm:pt modelId="{7F950952-B1EB-476E-B574-0F04CCB97823}" type="pres">
      <dgm:prSet presAssocID="{7B74C1A1-E284-46AE-9AD8-58B16CEB9628}" presName="sibTrans" presStyleCnt="0"/>
      <dgm:spPr/>
    </dgm:pt>
    <dgm:pt modelId="{62C8173A-D9AF-4C48-A9C4-A26D8590F089}" type="pres">
      <dgm:prSet presAssocID="{F3E85EAD-E6BD-499D-8112-BBCE59BDCC86}" presName="compNode" presStyleCnt="0"/>
      <dgm:spPr/>
    </dgm:pt>
    <dgm:pt modelId="{E25D1F7F-966D-4C1B-A8EE-1B53BB12334B}" type="pres">
      <dgm:prSet presAssocID="{F3E85EAD-E6BD-499D-8112-BBCE59BDCC86}" presName="bgRect" presStyleLbl="bgShp" presStyleIdx="1" presStyleCnt="4"/>
      <dgm:spPr/>
    </dgm:pt>
    <dgm:pt modelId="{32B3F6C8-027E-4A75-B2FC-711B392A194F}" type="pres">
      <dgm:prSet presAssocID="{F3E85EAD-E6BD-499D-8112-BBCE59BDCC8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3CDF8D1-8E51-40DA-A7AC-332E2F602663}" type="pres">
      <dgm:prSet presAssocID="{F3E85EAD-E6BD-499D-8112-BBCE59BDCC86}" presName="spaceRect" presStyleCnt="0"/>
      <dgm:spPr/>
    </dgm:pt>
    <dgm:pt modelId="{18F41599-B26B-4260-9790-E977FFD8C4FB}" type="pres">
      <dgm:prSet presAssocID="{F3E85EAD-E6BD-499D-8112-BBCE59BDCC86}" presName="parTx" presStyleLbl="revTx" presStyleIdx="1" presStyleCnt="4">
        <dgm:presLayoutVars>
          <dgm:chMax val="0"/>
          <dgm:chPref val="0"/>
        </dgm:presLayoutVars>
      </dgm:prSet>
      <dgm:spPr/>
    </dgm:pt>
    <dgm:pt modelId="{CC99FE2F-FD45-4907-885A-19CEFE25E03E}" type="pres">
      <dgm:prSet presAssocID="{90EC62C4-A514-405A-8459-05370220F172}" presName="sibTrans" presStyleCnt="0"/>
      <dgm:spPr/>
    </dgm:pt>
    <dgm:pt modelId="{8BB88A64-8AC9-4B0E-954C-78622CC3A93A}" type="pres">
      <dgm:prSet presAssocID="{EC27B331-9706-4E22-BC43-399E3545A7A3}" presName="compNode" presStyleCnt="0"/>
      <dgm:spPr/>
    </dgm:pt>
    <dgm:pt modelId="{2C8D6CB2-1E0C-46F4-9A03-96E9597E150B}" type="pres">
      <dgm:prSet presAssocID="{EC27B331-9706-4E22-BC43-399E3545A7A3}" presName="bgRect" presStyleLbl="bgShp" presStyleIdx="2" presStyleCnt="4"/>
      <dgm:spPr/>
    </dgm:pt>
    <dgm:pt modelId="{E078765E-7F25-4F7E-8462-01A5E734723F}" type="pres">
      <dgm:prSet presAssocID="{EC27B331-9706-4E22-BC43-399E3545A7A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3C9AA755-9DC0-48C8-97CF-1D443BEC9105}" type="pres">
      <dgm:prSet presAssocID="{EC27B331-9706-4E22-BC43-399E3545A7A3}" presName="spaceRect" presStyleCnt="0"/>
      <dgm:spPr/>
    </dgm:pt>
    <dgm:pt modelId="{396F6AB0-2C5B-48B6-B854-9433AE68811F}" type="pres">
      <dgm:prSet presAssocID="{EC27B331-9706-4E22-BC43-399E3545A7A3}" presName="parTx" presStyleLbl="revTx" presStyleIdx="2" presStyleCnt="4">
        <dgm:presLayoutVars>
          <dgm:chMax val="0"/>
          <dgm:chPref val="0"/>
        </dgm:presLayoutVars>
      </dgm:prSet>
      <dgm:spPr/>
    </dgm:pt>
    <dgm:pt modelId="{009F41C4-F544-4563-AA0D-A95891D5C203}" type="pres">
      <dgm:prSet presAssocID="{7D017B66-4406-4AE4-9206-9CDD1940E518}" presName="sibTrans" presStyleCnt="0"/>
      <dgm:spPr/>
    </dgm:pt>
    <dgm:pt modelId="{0B16B645-7B94-4620-B6DC-B3BC3CBB2EDF}" type="pres">
      <dgm:prSet presAssocID="{5E60FFE4-D9BC-4BD4-BC6D-2BAE367A0B0F}" presName="compNode" presStyleCnt="0"/>
      <dgm:spPr/>
    </dgm:pt>
    <dgm:pt modelId="{8E2F218F-AB1D-4847-B7D4-845E2582AFC0}" type="pres">
      <dgm:prSet presAssocID="{5E60FFE4-D9BC-4BD4-BC6D-2BAE367A0B0F}" presName="bgRect" presStyleLbl="bgShp" presStyleIdx="3" presStyleCnt="4"/>
      <dgm:spPr/>
    </dgm:pt>
    <dgm:pt modelId="{1090E145-42D0-4B6A-BE34-B2D4CA4E270C}" type="pres">
      <dgm:prSet presAssocID="{5E60FFE4-D9BC-4BD4-BC6D-2BAE367A0B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0EB4E7CE-82D4-4DA9-81B0-E7C5C9ECBA6D}" type="pres">
      <dgm:prSet presAssocID="{5E60FFE4-D9BC-4BD4-BC6D-2BAE367A0B0F}" presName="spaceRect" presStyleCnt="0"/>
      <dgm:spPr/>
    </dgm:pt>
    <dgm:pt modelId="{FD79BC26-B398-4E57-9E3D-30F11DF1BDA5}" type="pres">
      <dgm:prSet presAssocID="{5E60FFE4-D9BC-4BD4-BC6D-2BAE367A0B0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A6B2B02-3D36-487C-872F-6D42B1B0CB85}" srcId="{1F870DC2-8520-48D4-A017-4C4078E6769A}" destId="{7570D283-FDB3-4EEC-82FF-4EE188D8B912}" srcOrd="0" destOrd="0" parTransId="{618AB178-2189-4E93-A463-AD3848372D66}" sibTransId="{7B74C1A1-E284-46AE-9AD8-58B16CEB9628}"/>
    <dgm:cxn modelId="{19467B07-BE16-4533-A353-08223ACC3ABB}" type="presOf" srcId="{EC27B331-9706-4E22-BC43-399E3545A7A3}" destId="{396F6AB0-2C5B-48B6-B854-9433AE68811F}" srcOrd="0" destOrd="0" presId="urn:microsoft.com/office/officeart/2018/2/layout/IconVerticalSolidList"/>
    <dgm:cxn modelId="{D882630B-CCBE-460E-A838-B1CD52DCCA3A}" srcId="{1F870DC2-8520-48D4-A017-4C4078E6769A}" destId="{F3E85EAD-E6BD-499D-8112-BBCE59BDCC86}" srcOrd="1" destOrd="0" parTransId="{3C22404B-6071-4921-839D-FFCC78AF7B32}" sibTransId="{90EC62C4-A514-405A-8459-05370220F172}"/>
    <dgm:cxn modelId="{5ACAB320-9638-47B3-B538-87FABD9343CB}" srcId="{1F870DC2-8520-48D4-A017-4C4078E6769A}" destId="{EC27B331-9706-4E22-BC43-399E3545A7A3}" srcOrd="2" destOrd="0" parTransId="{A2822E7D-E3BD-4AFD-B443-3878D11FB592}" sibTransId="{7D017B66-4406-4AE4-9206-9CDD1940E518}"/>
    <dgm:cxn modelId="{8ED3FE2A-5D44-4E8B-9849-63374BD65B45}" type="presOf" srcId="{F3E85EAD-E6BD-499D-8112-BBCE59BDCC86}" destId="{18F41599-B26B-4260-9790-E977FFD8C4FB}" srcOrd="0" destOrd="0" presId="urn:microsoft.com/office/officeart/2018/2/layout/IconVerticalSolidList"/>
    <dgm:cxn modelId="{862CDD3D-C826-47EF-9D9C-1B512406AF74}" srcId="{1F870DC2-8520-48D4-A017-4C4078E6769A}" destId="{5E60FFE4-D9BC-4BD4-BC6D-2BAE367A0B0F}" srcOrd="3" destOrd="0" parTransId="{D3E91E40-02EC-4145-9373-872FF964105A}" sibTransId="{01C27D58-1C1D-4B09-960C-F6E66812471E}"/>
    <dgm:cxn modelId="{B1114490-CC3A-4C14-ABF7-BB182E8559AD}" type="presOf" srcId="{7570D283-FDB3-4EEC-82FF-4EE188D8B912}" destId="{785BFAC0-4FFF-4A35-A2D1-76A08612C743}" srcOrd="0" destOrd="0" presId="urn:microsoft.com/office/officeart/2018/2/layout/IconVerticalSolidList"/>
    <dgm:cxn modelId="{9B3D3897-276C-4B4E-A925-3918E17A38B2}" type="presOf" srcId="{5E60FFE4-D9BC-4BD4-BC6D-2BAE367A0B0F}" destId="{FD79BC26-B398-4E57-9E3D-30F11DF1BDA5}" srcOrd="0" destOrd="0" presId="urn:microsoft.com/office/officeart/2018/2/layout/IconVerticalSolidList"/>
    <dgm:cxn modelId="{8DC678AD-3F42-4A62-B318-AC99249C2E14}" type="presOf" srcId="{1F870DC2-8520-48D4-A017-4C4078E6769A}" destId="{4C272AC1-B75D-41A9-AFB0-320FD85876F2}" srcOrd="0" destOrd="0" presId="urn:microsoft.com/office/officeart/2018/2/layout/IconVerticalSolidList"/>
    <dgm:cxn modelId="{B4B3E8D9-C30C-422C-9F38-20624FC5FD81}" type="presParOf" srcId="{4C272AC1-B75D-41A9-AFB0-320FD85876F2}" destId="{231DCA2D-C826-4752-A0F5-4F73EF702DC3}" srcOrd="0" destOrd="0" presId="urn:microsoft.com/office/officeart/2018/2/layout/IconVerticalSolidList"/>
    <dgm:cxn modelId="{F0CA0381-F255-484B-BB40-840F086F22BD}" type="presParOf" srcId="{231DCA2D-C826-4752-A0F5-4F73EF702DC3}" destId="{900F62CB-47CB-4CC9-9FC2-276DDFB9B709}" srcOrd="0" destOrd="0" presId="urn:microsoft.com/office/officeart/2018/2/layout/IconVerticalSolidList"/>
    <dgm:cxn modelId="{615A4382-8B4E-4F9B-B7D8-148DA0918B5A}" type="presParOf" srcId="{231DCA2D-C826-4752-A0F5-4F73EF702DC3}" destId="{2F69CE6B-C8D3-432D-8CD0-2E12AE4E334C}" srcOrd="1" destOrd="0" presId="urn:microsoft.com/office/officeart/2018/2/layout/IconVerticalSolidList"/>
    <dgm:cxn modelId="{E2E9A0F8-CA8B-477A-A81C-95896E88055B}" type="presParOf" srcId="{231DCA2D-C826-4752-A0F5-4F73EF702DC3}" destId="{9FA1375C-AE9D-4CF1-BBCB-4D563C5D296D}" srcOrd="2" destOrd="0" presId="urn:microsoft.com/office/officeart/2018/2/layout/IconVerticalSolidList"/>
    <dgm:cxn modelId="{ECE703BC-5396-4F92-BB70-149FF43C25ED}" type="presParOf" srcId="{231DCA2D-C826-4752-A0F5-4F73EF702DC3}" destId="{785BFAC0-4FFF-4A35-A2D1-76A08612C743}" srcOrd="3" destOrd="0" presId="urn:microsoft.com/office/officeart/2018/2/layout/IconVerticalSolidList"/>
    <dgm:cxn modelId="{08551B14-F795-4735-9F29-6A5F20008021}" type="presParOf" srcId="{4C272AC1-B75D-41A9-AFB0-320FD85876F2}" destId="{7F950952-B1EB-476E-B574-0F04CCB97823}" srcOrd="1" destOrd="0" presId="urn:microsoft.com/office/officeart/2018/2/layout/IconVerticalSolidList"/>
    <dgm:cxn modelId="{A19BC5DD-8AA3-4E86-9DCA-36BDEE7CED9B}" type="presParOf" srcId="{4C272AC1-B75D-41A9-AFB0-320FD85876F2}" destId="{62C8173A-D9AF-4C48-A9C4-A26D8590F089}" srcOrd="2" destOrd="0" presId="urn:microsoft.com/office/officeart/2018/2/layout/IconVerticalSolidList"/>
    <dgm:cxn modelId="{B6BA3BA2-7044-4C72-BEA5-78D07F635ACD}" type="presParOf" srcId="{62C8173A-D9AF-4C48-A9C4-A26D8590F089}" destId="{E25D1F7F-966D-4C1B-A8EE-1B53BB12334B}" srcOrd="0" destOrd="0" presId="urn:microsoft.com/office/officeart/2018/2/layout/IconVerticalSolidList"/>
    <dgm:cxn modelId="{7B5CC28D-C951-4AF1-86FF-EC6BC7DE1B69}" type="presParOf" srcId="{62C8173A-D9AF-4C48-A9C4-A26D8590F089}" destId="{32B3F6C8-027E-4A75-B2FC-711B392A194F}" srcOrd="1" destOrd="0" presId="urn:microsoft.com/office/officeart/2018/2/layout/IconVerticalSolidList"/>
    <dgm:cxn modelId="{5748F002-644F-40F3-A1F4-02F385F3BC8E}" type="presParOf" srcId="{62C8173A-D9AF-4C48-A9C4-A26D8590F089}" destId="{83CDF8D1-8E51-40DA-A7AC-332E2F602663}" srcOrd="2" destOrd="0" presId="urn:microsoft.com/office/officeart/2018/2/layout/IconVerticalSolidList"/>
    <dgm:cxn modelId="{E0C24CD4-8D6B-46C2-8581-CB6AFB77B234}" type="presParOf" srcId="{62C8173A-D9AF-4C48-A9C4-A26D8590F089}" destId="{18F41599-B26B-4260-9790-E977FFD8C4FB}" srcOrd="3" destOrd="0" presId="urn:microsoft.com/office/officeart/2018/2/layout/IconVerticalSolidList"/>
    <dgm:cxn modelId="{CC9D3A5D-B7A8-4A50-A862-B16D978730BB}" type="presParOf" srcId="{4C272AC1-B75D-41A9-AFB0-320FD85876F2}" destId="{CC99FE2F-FD45-4907-885A-19CEFE25E03E}" srcOrd="3" destOrd="0" presId="urn:microsoft.com/office/officeart/2018/2/layout/IconVerticalSolidList"/>
    <dgm:cxn modelId="{01C0316A-18A3-43BD-8806-29BBBD9F3EAF}" type="presParOf" srcId="{4C272AC1-B75D-41A9-AFB0-320FD85876F2}" destId="{8BB88A64-8AC9-4B0E-954C-78622CC3A93A}" srcOrd="4" destOrd="0" presId="urn:microsoft.com/office/officeart/2018/2/layout/IconVerticalSolidList"/>
    <dgm:cxn modelId="{C2B1C1F7-3BB2-4118-9418-95F351D6814B}" type="presParOf" srcId="{8BB88A64-8AC9-4B0E-954C-78622CC3A93A}" destId="{2C8D6CB2-1E0C-46F4-9A03-96E9597E150B}" srcOrd="0" destOrd="0" presId="urn:microsoft.com/office/officeart/2018/2/layout/IconVerticalSolidList"/>
    <dgm:cxn modelId="{C79EE622-FD1B-4E2E-B972-5E1C77495C8A}" type="presParOf" srcId="{8BB88A64-8AC9-4B0E-954C-78622CC3A93A}" destId="{E078765E-7F25-4F7E-8462-01A5E734723F}" srcOrd="1" destOrd="0" presId="urn:microsoft.com/office/officeart/2018/2/layout/IconVerticalSolidList"/>
    <dgm:cxn modelId="{4BE9EDEE-7681-402A-9F61-9460EF2A4A9C}" type="presParOf" srcId="{8BB88A64-8AC9-4B0E-954C-78622CC3A93A}" destId="{3C9AA755-9DC0-48C8-97CF-1D443BEC9105}" srcOrd="2" destOrd="0" presId="urn:microsoft.com/office/officeart/2018/2/layout/IconVerticalSolidList"/>
    <dgm:cxn modelId="{D9601410-D907-4FB0-AC8C-C89D22E58093}" type="presParOf" srcId="{8BB88A64-8AC9-4B0E-954C-78622CC3A93A}" destId="{396F6AB0-2C5B-48B6-B854-9433AE68811F}" srcOrd="3" destOrd="0" presId="urn:microsoft.com/office/officeart/2018/2/layout/IconVerticalSolidList"/>
    <dgm:cxn modelId="{D5F0FE79-E7BE-4E19-8623-0B9685595D38}" type="presParOf" srcId="{4C272AC1-B75D-41A9-AFB0-320FD85876F2}" destId="{009F41C4-F544-4563-AA0D-A95891D5C203}" srcOrd="5" destOrd="0" presId="urn:microsoft.com/office/officeart/2018/2/layout/IconVerticalSolidList"/>
    <dgm:cxn modelId="{4A540F2D-B774-4A8D-ABB3-BC5951B1F0B1}" type="presParOf" srcId="{4C272AC1-B75D-41A9-AFB0-320FD85876F2}" destId="{0B16B645-7B94-4620-B6DC-B3BC3CBB2EDF}" srcOrd="6" destOrd="0" presId="urn:microsoft.com/office/officeart/2018/2/layout/IconVerticalSolidList"/>
    <dgm:cxn modelId="{BD986020-BEFF-46CB-BB98-71561748F8ED}" type="presParOf" srcId="{0B16B645-7B94-4620-B6DC-B3BC3CBB2EDF}" destId="{8E2F218F-AB1D-4847-B7D4-845E2582AFC0}" srcOrd="0" destOrd="0" presId="urn:microsoft.com/office/officeart/2018/2/layout/IconVerticalSolidList"/>
    <dgm:cxn modelId="{0347BB7B-E9A9-49A9-A002-09427702E747}" type="presParOf" srcId="{0B16B645-7B94-4620-B6DC-B3BC3CBB2EDF}" destId="{1090E145-42D0-4B6A-BE34-B2D4CA4E270C}" srcOrd="1" destOrd="0" presId="urn:microsoft.com/office/officeart/2018/2/layout/IconVerticalSolidList"/>
    <dgm:cxn modelId="{FA970A5C-1BC6-44C4-91CA-24C28842AAEE}" type="presParOf" srcId="{0B16B645-7B94-4620-B6DC-B3BC3CBB2EDF}" destId="{0EB4E7CE-82D4-4DA9-81B0-E7C5C9ECBA6D}" srcOrd="2" destOrd="0" presId="urn:microsoft.com/office/officeart/2018/2/layout/IconVerticalSolidList"/>
    <dgm:cxn modelId="{0662299E-C41B-4BFF-8B09-A3FD2D8402DE}" type="presParOf" srcId="{0B16B645-7B94-4620-B6DC-B3BC3CBB2EDF}" destId="{FD79BC26-B398-4E57-9E3D-30F11DF1BD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A4ECC50-6993-4895-96D3-1EEC66B41F3D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2647F84-3CBF-4992-BA03-A35CB06D5651}">
      <dgm:prSet/>
      <dgm:spPr/>
      <dgm:t>
        <a:bodyPr/>
        <a:lstStyle/>
        <a:p>
          <a:r>
            <a:rPr lang="en-US"/>
            <a:t>You can add multiple media features with the </a:t>
          </a:r>
          <a:r>
            <a:rPr lang="en-US" i="1"/>
            <a:t>and </a:t>
          </a:r>
          <a:r>
            <a:rPr lang="en-US"/>
            <a:t>keyword</a:t>
          </a:r>
        </a:p>
      </dgm:t>
    </dgm:pt>
    <dgm:pt modelId="{F9A25470-1C38-4B10-9BD9-18E5A0EEC840}" type="parTrans" cxnId="{861718F2-E025-4C59-8A1C-83B7303C653B}">
      <dgm:prSet/>
      <dgm:spPr/>
      <dgm:t>
        <a:bodyPr/>
        <a:lstStyle/>
        <a:p>
          <a:endParaRPr lang="en-US"/>
        </a:p>
      </dgm:t>
    </dgm:pt>
    <dgm:pt modelId="{EE9C0F74-163B-44C3-AD3F-1B7AFA265FD1}" type="sibTrans" cxnId="{861718F2-E025-4C59-8A1C-83B7303C653B}">
      <dgm:prSet/>
      <dgm:spPr/>
      <dgm:t>
        <a:bodyPr/>
        <a:lstStyle/>
        <a:p>
          <a:endParaRPr lang="en-US"/>
        </a:p>
      </dgm:t>
    </dgm:pt>
    <dgm:pt modelId="{9797FBAC-5E4D-4E49-97B3-AE67B1BF2ED1}">
      <dgm:prSet/>
      <dgm:spPr/>
      <dgm:t>
        <a:bodyPr/>
        <a:lstStyle/>
        <a:p>
          <a:r>
            <a:rPr lang="en-US"/>
            <a:t>@media screen and (min-width: 480px) and (max-width: 768px)</a:t>
          </a:r>
        </a:p>
      </dgm:t>
    </dgm:pt>
    <dgm:pt modelId="{50A1141D-342E-460B-A1AC-8242915061C1}" type="parTrans" cxnId="{44D0BBBE-C8C1-4A3F-8A96-8F5CDA5C68AC}">
      <dgm:prSet/>
      <dgm:spPr/>
      <dgm:t>
        <a:bodyPr/>
        <a:lstStyle/>
        <a:p>
          <a:endParaRPr lang="en-US"/>
        </a:p>
      </dgm:t>
    </dgm:pt>
    <dgm:pt modelId="{B0139DF2-05C9-48FA-B9F8-9C591F573048}" type="sibTrans" cxnId="{44D0BBBE-C8C1-4A3F-8A96-8F5CDA5C68AC}">
      <dgm:prSet/>
      <dgm:spPr/>
      <dgm:t>
        <a:bodyPr/>
        <a:lstStyle/>
        <a:p>
          <a:endParaRPr lang="en-US"/>
        </a:p>
      </dgm:t>
    </dgm:pt>
    <dgm:pt modelId="{66F7FCA2-2D49-47C0-B094-799B0755C473}" type="pres">
      <dgm:prSet presAssocID="{1A4ECC50-6993-4895-96D3-1EEC66B41F3D}" presName="vert0" presStyleCnt="0">
        <dgm:presLayoutVars>
          <dgm:dir/>
          <dgm:animOne val="branch"/>
          <dgm:animLvl val="lvl"/>
        </dgm:presLayoutVars>
      </dgm:prSet>
      <dgm:spPr/>
    </dgm:pt>
    <dgm:pt modelId="{EBB0BB69-354F-4544-9C12-4F9856505C02}" type="pres">
      <dgm:prSet presAssocID="{B2647F84-3CBF-4992-BA03-A35CB06D5651}" presName="thickLine" presStyleLbl="alignNode1" presStyleIdx="0" presStyleCnt="2"/>
      <dgm:spPr/>
    </dgm:pt>
    <dgm:pt modelId="{4EFC66D4-287C-49C1-937B-3CD0689916AF}" type="pres">
      <dgm:prSet presAssocID="{B2647F84-3CBF-4992-BA03-A35CB06D5651}" presName="horz1" presStyleCnt="0"/>
      <dgm:spPr/>
    </dgm:pt>
    <dgm:pt modelId="{F5AFD6F2-ECDD-4E88-BFB3-614A3712AD0C}" type="pres">
      <dgm:prSet presAssocID="{B2647F84-3CBF-4992-BA03-A35CB06D5651}" presName="tx1" presStyleLbl="revTx" presStyleIdx="0" presStyleCnt="2"/>
      <dgm:spPr/>
    </dgm:pt>
    <dgm:pt modelId="{A4E2F2B1-2433-4269-87E2-0C4EF88C9453}" type="pres">
      <dgm:prSet presAssocID="{B2647F84-3CBF-4992-BA03-A35CB06D5651}" presName="vert1" presStyleCnt="0"/>
      <dgm:spPr/>
    </dgm:pt>
    <dgm:pt modelId="{23A3F84C-7434-4DBA-92D8-BB221BC2608B}" type="pres">
      <dgm:prSet presAssocID="{9797FBAC-5E4D-4E49-97B3-AE67B1BF2ED1}" presName="thickLine" presStyleLbl="alignNode1" presStyleIdx="1" presStyleCnt="2"/>
      <dgm:spPr/>
    </dgm:pt>
    <dgm:pt modelId="{E8A27A43-7CBB-4226-BE57-187E6FE2E6DC}" type="pres">
      <dgm:prSet presAssocID="{9797FBAC-5E4D-4E49-97B3-AE67B1BF2ED1}" presName="horz1" presStyleCnt="0"/>
      <dgm:spPr/>
    </dgm:pt>
    <dgm:pt modelId="{B9AC6DC1-FE5E-48F4-9836-B9E4AC7A85DB}" type="pres">
      <dgm:prSet presAssocID="{9797FBAC-5E4D-4E49-97B3-AE67B1BF2ED1}" presName="tx1" presStyleLbl="revTx" presStyleIdx="1" presStyleCnt="2"/>
      <dgm:spPr/>
    </dgm:pt>
    <dgm:pt modelId="{F428A222-53DA-4D57-90EA-816401FD37E9}" type="pres">
      <dgm:prSet presAssocID="{9797FBAC-5E4D-4E49-97B3-AE67B1BF2ED1}" presName="vert1" presStyleCnt="0"/>
      <dgm:spPr/>
    </dgm:pt>
  </dgm:ptLst>
  <dgm:cxnLst>
    <dgm:cxn modelId="{58AD8349-6F60-4D7B-8F76-D90B2367D534}" type="presOf" srcId="{1A4ECC50-6993-4895-96D3-1EEC66B41F3D}" destId="{66F7FCA2-2D49-47C0-B094-799B0755C473}" srcOrd="0" destOrd="0" presId="urn:microsoft.com/office/officeart/2008/layout/LinedList"/>
    <dgm:cxn modelId="{9F771A54-4C38-4F90-9B1D-1E4ED14812D8}" type="presOf" srcId="{9797FBAC-5E4D-4E49-97B3-AE67B1BF2ED1}" destId="{B9AC6DC1-FE5E-48F4-9836-B9E4AC7A85DB}" srcOrd="0" destOrd="0" presId="urn:microsoft.com/office/officeart/2008/layout/LinedList"/>
    <dgm:cxn modelId="{44D0BBBE-C8C1-4A3F-8A96-8F5CDA5C68AC}" srcId="{1A4ECC50-6993-4895-96D3-1EEC66B41F3D}" destId="{9797FBAC-5E4D-4E49-97B3-AE67B1BF2ED1}" srcOrd="1" destOrd="0" parTransId="{50A1141D-342E-460B-A1AC-8242915061C1}" sibTransId="{B0139DF2-05C9-48FA-B9F8-9C591F573048}"/>
    <dgm:cxn modelId="{861718F2-E025-4C59-8A1C-83B7303C653B}" srcId="{1A4ECC50-6993-4895-96D3-1EEC66B41F3D}" destId="{B2647F84-3CBF-4992-BA03-A35CB06D5651}" srcOrd="0" destOrd="0" parTransId="{F9A25470-1C38-4B10-9BD9-18E5A0EEC840}" sibTransId="{EE9C0F74-163B-44C3-AD3F-1B7AFA265FD1}"/>
    <dgm:cxn modelId="{F5E21DFB-0B58-4CE3-A542-33BB0F911337}" type="presOf" srcId="{B2647F84-3CBF-4992-BA03-A35CB06D5651}" destId="{F5AFD6F2-ECDD-4E88-BFB3-614A3712AD0C}" srcOrd="0" destOrd="0" presId="urn:microsoft.com/office/officeart/2008/layout/LinedList"/>
    <dgm:cxn modelId="{DE9EA6CF-9BE5-48DD-B0C8-D5C3F15E6FE9}" type="presParOf" srcId="{66F7FCA2-2D49-47C0-B094-799B0755C473}" destId="{EBB0BB69-354F-4544-9C12-4F9856505C02}" srcOrd="0" destOrd="0" presId="urn:microsoft.com/office/officeart/2008/layout/LinedList"/>
    <dgm:cxn modelId="{504873C5-E39B-443A-A2FE-CBE6D0671174}" type="presParOf" srcId="{66F7FCA2-2D49-47C0-B094-799B0755C473}" destId="{4EFC66D4-287C-49C1-937B-3CD0689916AF}" srcOrd="1" destOrd="0" presId="urn:microsoft.com/office/officeart/2008/layout/LinedList"/>
    <dgm:cxn modelId="{AF4D8EE0-6A48-4776-899C-3D34E9B1B543}" type="presParOf" srcId="{4EFC66D4-287C-49C1-937B-3CD0689916AF}" destId="{F5AFD6F2-ECDD-4E88-BFB3-614A3712AD0C}" srcOrd="0" destOrd="0" presId="urn:microsoft.com/office/officeart/2008/layout/LinedList"/>
    <dgm:cxn modelId="{A3BAD8FD-E166-474A-9C2C-960FD80A768D}" type="presParOf" srcId="{4EFC66D4-287C-49C1-937B-3CD0689916AF}" destId="{A4E2F2B1-2433-4269-87E2-0C4EF88C9453}" srcOrd="1" destOrd="0" presId="urn:microsoft.com/office/officeart/2008/layout/LinedList"/>
    <dgm:cxn modelId="{519F64C7-D294-427B-8BCB-CEE8A6BFFB23}" type="presParOf" srcId="{66F7FCA2-2D49-47C0-B094-799B0755C473}" destId="{23A3F84C-7434-4DBA-92D8-BB221BC2608B}" srcOrd="2" destOrd="0" presId="urn:microsoft.com/office/officeart/2008/layout/LinedList"/>
    <dgm:cxn modelId="{407E2DAB-FB22-44DE-AD81-EB2FBBE130D6}" type="presParOf" srcId="{66F7FCA2-2D49-47C0-B094-799B0755C473}" destId="{E8A27A43-7CBB-4226-BE57-187E6FE2E6DC}" srcOrd="3" destOrd="0" presId="urn:microsoft.com/office/officeart/2008/layout/LinedList"/>
    <dgm:cxn modelId="{33BAC4B1-3FE0-4638-87BB-2CD405EF5475}" type="presParOf" srcId="{E8A27A43-7CBB-4226-BE57-187E6FE2E6DC}" destId="{B9AC6DC1-FE5E-48F4-9836-B9E4AC7A85DB}" srcOrd="0" destOrd="0" presId="urn:microsoft.com/office/officeart/2008/layout/LinedList"/>
    <dgm:cxn modelId="{34362B97-91B4-4D9C-8503-BBFD1D76521D}" type="presParOf" srcId="{E8A27A43-7CBB-4226-BE57-187E6FE2E6DC}" destId="{F428A222-53DA-4D57-90EA-816401FD37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D46FD6C-29C6-4531-AF58-B05387E782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0A6AC48-295A-4CD9-BD9A-433610F1CA12}">
      <dgm:prSet/>
      <dgm:spPr/>
      <dgm:t>
        <a:bodyPr/>
        <a:lstStyle/>
        <a:p>
          <a:r>
            <a:rPr lang="en-US"/>
            <a:t>You have three options for applying media queries to specify style rules </a:t>
          </a:r>
        </a:p>
      </dgm:t>
    </dgm:pt>
    <dgm:pt modelId="{D1263D33-276B-424A-A93F-2A23EDA2F9DC}" type="parTrans" cxnId="{605F7BE4-CA4E-43CA-9115-A81602FB9F23}">
      <dgm:prSet/>
      <dgm:spPr/>
      <dgm:t>
        <a:bodyPr/>
        <a:lstStyle/>
        <a:p>
          <a:endParaRPr lang="en-US"/>
        </a:p>
      </dgm:t>
    </dgm:pt>
    <dgm:pt modelId="{2C196AF9-9F46-437F-B9D4-C813338B7A6C}" type="sibTrans" cxnId="{605F7BE4-CA4E-43CA-9115-A81602FB9F23}">
      <dgm:prSet/>
      <dgm:spPr/>
      <dgm:t>
        <a:bodyPr/>
        <a:lstStyle/>
        <a:p>
          <a:endParaRPr lang="en-US"/>
        </a:p>
      </dgm:t>
    </dgm:pt>
    <dgm:pt modelId="{E95768EB-E03A-4CC9-8AF4-D636DFD1F8DB}">
      <dgm:prSet/>
      <dgm:spPr/>
      <dgm:t>
        <a:bodyPr/>
        <a:lstStyle/>
        <a:p>
          <a:r>
            <a:rPr lang="en-US"/>
            <a:t>In the following three examples, the styles are applied if the device screen has a maximum width of 480 pixels</a:t>
          </a:r>
        </a:p>
      </dgm:t>
    </dgm:pt>
    <dgm:pt modelId="{A898E43F-2717-404C-9E03-D97FADA4ADBB}" type="parTrans" cxnId="{8F1E7CB9-F0FB-4C98-BCC7-35740BDDDF4D}">
      <dgm:prSet/>
      <dgm:spPr/>
      <dgm:t>
        <a:bodyPr/>
        <a:lstStyle/>
        <a:p>
          <a:endParaRPr lang="en-US"/>
        </a:p>
      </dgm:t>
    </dgm:pt>
    <dgm:pt modelId="{5A5871CC-FD34-435A-BAAF-307576FD7149}" type="sibTrans" cxnId="{8F1E7CB9-F0FB-4C98-BCC7-35740BDDDF4D}">
      <dgm:prSet/>
      <dgm:spPr/>
      <dgm:t>
        <a:bodyPr/>
        <a:lstStyle/>
        <a:p>
          <a:endParaRPr lang="en-US"/>
        </a:p>
      </dgm:t>
    </dgm:pt>
    <dgm:pt modelId="{E19E5504-8578-42FB-B34C-6D91A941CCA7}" type="pres">
      <dgm:prSet presAssocID="{AD46FD6C-29C6-4531-AF58-B05387E7827F}" presName="root" presStyleCnt="0">
        <dgm:presLayoutVars>
          <dgm:dir/>
          <dgm:resizeHandles val="exact"/>
        </dgm:presLayoutVars>
      </dgm:prSet>
      <dgm:spPr/>
    </dgm:pt>
    <dgm:pt modelId="{E7385B1A-A765-444C-985E-32BFD1A85865}" type="pres">
      <dgm:prSet presAssocID="{20A6AC48-295A-4CD9-BD9A-433610F1CA12}" presName="compNode" presStyleCnt="0"/>
      <dgm:spPr/>
    </dgm:pt>
    <dgm:pt modelId="{333A4CCC-0E70-47FE-92AC-DD099D160D57}" type="pres">
      <dgm:prSet presAssocID="{20A6AC48-295A-4CD9-BD9A-433610F1CA12}" presName="bgRect" presStyleLbl="bgShp" presStyleIdx="0" presStyleCnt="2"/>
      <dgm:spPr/>
    </dgm:pt>
    <dgm:pt modelId="{651B2934-1111-4AEF-860F-4F559FB4C836}" type="pres">
      <dgm:prSet presAssocID="{20A6AC48-295A-4CD9-BD9A-433610F1CA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50E684-1CAE-4642-854D-31408C08EA73}" type="pres">
      <dgm:prSet presAssocID="{20A6AC48-295A-4CD9-BD9A-433610F1CA12}" presName="spaceRect" presStyleCnt="0"/>
      <dgm:spPr/>
    </dgm:pt>
    <dgm:pt modelId="{EC991CF1-1B1B-4409-B4DC-68C629D3C7C4}" type="pres">
      <dgm:prSet presAssocID="{20A6AC48-295A-4CD9-BD9A-433610F1CA12}" presName="parTx" presStyleLbl="revTx" presStyleIdx="0" presStyleCnt="2">
        <dgm:presLayoutVars>
          <dgm:chMax val="0"/>
          <dgm:chPref val="0"/>
        </dgm:presLayoutVars>
      </dgm:prSet>
      <dgm:spPr/>
    </dgm:pt>
    <dgm:pt modelId="{387A9F53-517A-478A-A0E8-05CDB573BF16}" type="pres">
      <dgm:prSet presAssocID="{2C196AF9-9F46-437F-B9D4-C813338B7A6C}" presName="sibTrans" presStyleCnt="0"/>
      <dgm:spPr/>
    </dgm:pt>
    <dgm:pt modelId="{AFAC6828-1551-4A3D-9EE5-987E61A8DCD1}" type="pres">
      <dgm:prSet presAssocID="{E95768EB-E03A-4CC9-8AF4-D636DFD1F8DB}" presName="compNode" presStyleCnt="0"/>
      <dgm:spPr/>
    </dgm:pt>
    <dgm:pt modelId="{CC042451-8A22-47D5-9D55-D0FB1529388A}" type="pres">
      <dgm:prSet presAssocID="{E95768EB-E03A-4CC9-8AF4-D636DFD1F8DB}" presName="bgRect" presStyleLbl="bgShp" presStyleIdx="1" presStyleCnt="2"/>
      <dgm:spPr/>
    </dgm:pt>
    <dgm:pt modelId="{0A75A757-AD90-45C0-8565-BBEBCF0990AB}" type="pres">
      <dgm:prSet presAssocID="{E95768EB-E03A-4CC9-8AF4-D636DFD1F8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C33231C-EECE-4F73-813F-A4FB31E73F6A}" type="pres">
      <dgm:prSet presAssocID="{E95768EB-E03A-4CC9-8AF4-D636DFD1F8DB}" presName="spaceRect" presStyleCnt="0"/>
      <dgm:spPr/>
    </dgm:pt>
    <dgm:pt modelId="{39395399-26D3-4943-8DD9-036A258CDA60}" type="pres">
      <dgm:prSet presAssocID="{E95768EB-E03A-4CC9-8AF4-D636DFD1F8D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9896A4E-10C4-424E-96DC-086381E071BB}" type="presOf" srcId="{20A6AC48-295A-4CD9-BD9A-433610F1CA12}" destId="{EC991CF1-1B1B-4409-B4DC-68C629D3C7C4}" srcOrd="0" destOrd="0" presId="urn:microsoft.com/office/officeart/2018/2/layout/IconVerticalSolidList"/>
    <dgm:cxn modelId="{98EAC16E-DD4A-490E-AD48-A0AB81AEF027}" type="presOf" srcId="{E95768EB-E03A-4CC9-8AF4-D636DFD1F8DB}" destId="{39395399-26D3-4943-8DD9-036A258CDA60}" srcOrd="0" destOrd="0" presId="urn:microsoft.com/office/officeart/2018/2/layout/IconVerticalSolidList"/>
    <dgm:cxn modelId="{10599280-D944-4ACD-9FCA-479DD1AF5048}" type="presOf" srcId="{AD46FD6C-29C6-4531-AF58-B05387E7827F}" destId="{E19E5504-8578-42FB-B34C-6D91A941CCA7}" srcOrd="0" destOrd="0" presId="urn:microsoft.com/office/officeart/2018/2/layout/IconVerticalSolidList"/>
    <dgm:cxn modelId="{8F1E7CB9-F0FB-4C98-BCC7-35740BDDDF4D}" srcId="{AD46FD6C-29C6-4531-AF58-B05387E7827F}" destId="{E95768EB-E03A-4CC9-8AF4-D636DFD1F8DB}" srcOrd="1" destOrd="0" parTransId="{A898E43F-2717-404C-9E03-D97FADA4ADBB}" sibTransId="{5A5871CC-FD34-435A-BAAF-307576FD7149}"/>
    <dgm:cxn modelId="{605F7BE4-CA4E-43CA-9115-A81602FB9F23}" srcId="{AD46FD6C-29C6-4531-AF58-B05387E7827F}" destId="{20A6AC48-295A-4CD9-BD9A-433610F1CA12}" srcOrd="0" destOrd="0" parTransId="{D1263D33-276B-424A-A93F-2A23EDA2F9DC}" sibTransId="{2C196AF9-9F46-437F-B9D4-C813338B7A6C}"/>
    <dgm:cxn modelId="{0A701765-1604-41FC-8573-0CDEC3804DE2}" type="presParOf" srcId="{E19E5504-8578-42FB-B34C-6D91A941CCA7}" destId="{E7385B1A-A765-444C-985E-32BFD1A85865}" srcOrd="0" destOrd="0" presId="urn:microsoft.com/office/officeart/2018/2/layout/IconVerticalSolidList"/>
    <dgm:cxn modelId="{10584C32-FD11-45E0-BE7C-34A4B50EC2C8}" type="presParOf" srcId="{E7385B1A-A765-444C-985E-32BFD1A85865}" destId="{333A4CCC-0E70-47FE-92AC-DD099D160D57}" srcOrd="0" destOrd="0" presId="urn:microsoft.com/office/officeart/2018/2/layout/IconVerticalSolidList"/>
    <dgm:cxn modelId="{AF37F799-C62A-4EA1-995D-7EA542E0F20C}" type="presParOf" srcId="{E7385B1A-A765-444C-985E-32BFD1A85865}" destId="{651B2934-1111-4AEF-860F-4F559FB4C836}" srcOrd="1" destOrd="0" presId="urn:microsoft.com/office/officeart/2018/2/layout/IconVerticalSolidList"/>
    <dgm:cxn modelId="{490C5781-9314-43BE-AF7D-CE20FF92285C}" type="presParOf" srcId="{E7385B1A-A765-444C-985E-32BFD1A85865}" destId="{7A50E684-1CAE-4642-854D-31408C08EA73}" srcOrd="2" destOrd="0" presId="urn:microsoft.com/office/officeart/2018/2/layout/IconVerticalSolidList"/>
    <dgm:cxn modelId="{20E7E50C-651E-491B-8887-05FFCD385C8A}" type="presParOf" srcId="{E7385B1A-A765-444C-985E-32BFD1A85865}" destId="{EC991CF1-1B1B-4409-B4DC-68C629D3C7C4}" srcOrd="3" destOrd="0" presId="urn:microsoft.com/office/officeart/2018/2/layout/IconVerticalSolidList"/>
    <dgm:cxn modelId="{9377F24B-04E3-4573-BE66-C22B166AD4B5}" type="presParOf" srcId="{E19E5504-8578-42FB-B34C-6D91A941CCA7}" destId="{387A9F53-517A-478A-A0E8-05CDB573BF16}" srcOrd="1" destOrd="0" presId="urn:microsoft.com/office/officeart/2018/2/layout/IconVerticalSolidList"/>
    <dgm:cxn modelId="{6F9BDF9E-916C-4854-8D06-FFBA4E8BD590}" type="presParOf" srcId="{E19E5504-8578-42FB-B34C-6D91A941CCA7}" destId="{AFAC6828-1551-4A3D-9EE5-987E61A8DCD1}" srcOrd="2" destOrd="0" presId="urn:microsoft.com/office/officeart/2018/2/layout/IconVerticalSolidList"/>
    <dgm:cxn modelId="{19B2DFD7-ABD0-4A6B-A7F9-FC97949092F3}" type="presParOf" srcId="{AFAC6828-1551-4A3D-9EE5-987E61A8DCD1}" destId="{CC042451-8A22-47D5-9D55-D0FB1529388A}" srcOrd="0" destOrd="0" presId="urn:microsoft.com/office/officeart/2018/2/layout/IconVerticalSolidList"/>
    <dgm:cxn modelId="{AFC8D50A-BC6C-4FFD-B8B0-378F24D27FE2}" type="presParOf" srcId="{AFAC6828-1551-4A3D-9EE5-987E61A8DCD1}" destId="{0A75A757-AD90-45C0-8565-BBEBCF0990AB}" srcOrd="1" destOrd="0" presId="urn:microsoft.com/office/officeart/2018/2/layout/IconVerticalSolidList"/>
    <dgm:cxn modelId="{C04603AE-E3A9-4FEC-AEB1-1D0D649B6A82}" type="presParOf" srcId="{AFAC6828-1551-4A3D-9EE5-987E61A8DCD1}" destId="{FC33231C-EECE-4F73-813F-A4FB31E73F6A}" srcOrd="2" destOrd="0" presId="urn:microsoft.com/office/officeart/2018/2/layout/IconVerticalSolidList"/>
    <dgm:cxn modelId="{EA0C34BF-2DCC-44EF-A6BF-6A149DC1FA32}" type="presParOf" srcId="{AFAC6828-1551-4A3D-9EE5-987E61A8DCD1}" destId="{39395399-26D3-4943-8DD9-036A258CDA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FE7F022-6475-45E3-B49A-43A29CC1CFA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BA7D8BD-19A7-42A4-BAC3-5F292300139E}">
      <dgm:prSet/>
      <dgm:spPr/>
      <dgm:t>
        <a:bodyPr/>
        <a:lstStyle/>
        <a:p>
          <a:r>
            <a:rPr lang="en-US"/>
            <a:t>In the first example, the link element applies an external style sheet named mobiledevice.css if the device screen has a maximum width of 480 pixels:</a:t>
          </a:r>
        </a:p>
      </dgm:t>
    </dgm:pt>
    <dgm:pt modelId="{0B6CEFF9-76B6-4E50-A62F-F62391C8DC3C}" type="parTrans" cxnId="{A8770AFE-A500-4966-A6C9-94CE63E6BE4D}">
      <dgm:prSet/>
      <dgm:spPr/>
      <dgm:t>
        <a:bodyPr/>
        <a:lstStyle/>
        <a:p>
          <a:endParaRPr lang="en-US"/>
        </a:p>
      </dgm:t>
    </dgm:pt>
    <dgm:pt modelId="{DD16C402-031C-44A1-BBBD-34FB068EE549}" type="sibTrans" cxnId="{A8770AFE-A500-4966-A6C9-94CE63E6BE4D}">
      <dgm:prSet/>
      <dgm:spPr/>
      <dgm:t>
        <a:bodyPr/>
        <a:lstStyle/>
        <a:p>
          <a:endParaRPr lang="en-US"/>
        </a:p>
      </dgm:t>
    </dgm:pt>
    <dgm:pt modelId="{823061F4-0FCE-4EA8-93B9-5A5772F2236D}">
      <dgm:prSet/>
      <dgm:spPr/>
      <dgm:t>
        <a:bodyPr/>
        <a:lstStyle/>
        <a:p>
          <a:r>
            <a:rPr lang="en-US"/>
            <a:t>&lt;link rel="stylesheet" media="screen and (max-width: 480px)” href="mobiledevice.css"&gt;</a:t>
          </a:r>
        </a:p>
      </dgm:t>
    </dgm:pt>
    <dgm:pt modelId="{1F3261C5-40CE-430B-BDE2-E9F54CA3534F}" type="parTrans" cxnId="{BBDAC341-0E42-4331-9559-885E42F4A0DE}">
      <dgm:prSet/>
      <dgm:spPr/>
      <dgm:t>
        <a:bodyPr/>
        <a:lstStyle/>
        <a:p>
          <a:endParaRPr lang="en-US"/>
        </a:p>
      </dgm:t>
    </dgm:pt>
    <dgm:pt modelId="{13FCC00F-683C-4373-8499-EFD3DEBA2D7D}" type="sibTrans" cxnId="{BBDAC341-0E42-4331-9559-885E42F4A0DE}">
      <dgm:prSet/>
      <dgm:spPr/>
      <dgm:t>
        <a:bodyPr/>
        <a:lstStyle/>
        <a:p>
          <a:endParaRPr lang="en-US"/>
        </a:p>
      </dgm:t>
    </dgm:pt>
    <dgm:pt modelId="{7E097938-24D9-4599-A890-6CE11E84E66E}" type="pres">
      <dgm:prSet presAssocID="{CFE7F022-6475-45E3-B49A-43A29CC1CFA3}" presName="root" presStyleCnt="0">
        <dgm:presLayoutVars>
          <dgm:dir/>
          <dgm:resizeHandles val="exact"/>
        </dgm:presLayoutVars>
      </dgm:prSet>
      <dgm:spPr/>
    </dgm:pt>
    <dgm:pt modelId="{D153561C-3C2D-4D7C-B613-55E53B31F31D}" type="pres">
      <dgm:prSet presAssocID="{2BA7D8BD-19A7-42A4-BAC3-5F292300139E}" presName="compNode" presStyleCnt="0"/>
      <dgm:spPr/>
    </dgm:pt>
    <dgm:pt modelId="{A5410438-0B48-46B2-9F80-B2C5CD79D182}" type="pres">
      <dgm:prSet presAssocID="{2BA7D8BD-19A7-42A4-BAC3-5F292300139E}" presName="bgRect" presStyleLbl="bgShp" presStyleIdx="0" presStyleCnt="2"/>
      <dgm:spPr/>
    </dgm:pt>
    <dgm:pt modelId="{0C3DC8DE-BA0D-445C-AFA5-C19F08D221A2}" type="pres">
      <dgm:prSet presAssocID="{2BA7D8BD-19A7-42A4-BAC3-5F29230013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E8F82D89-FEA8-4A46-A84B-97E68D9D0961}" type="pres">
      <dgm:prSet presAssocID="{2BA7D8BD-19A7-42A4-BAC3-5F292300139E}" presName="spaceRect" presStyleCnt="0"/>
      <dgm:spPr/>
    </dgm:pt>
    <dgm:pt modelId="{B9AD7305-3DC4-4812-BC63-98ABE2382D3D}" type="pres">
      <dgm:prSet presAssocID="{2BA7D8BD-19A7-42A4-BAC3-5F292300139E}" presName="parTx" presStyleLbl="revTx" presStyleIdx="0" presStyleCnt="2">
        <dgm:presLayoutVars>
          <dgm:chMax val="0"/>
          <dgm:chPref val="0"/>
        </dgm:presLayoutVars>
      </dgm:prSet>
      <dgm:spPr/>
    </dgm:pt>
    <dgm:pt modelId="{138E2F43-490C-4E17-8754-1712F6053105}" type="pres">
      <dgm:prSet presAssocID="{DD16C402-031C-44A1-BBBD-34FB068EE549}" presName="sibTrans" presStyleCnt="0"/>
      <dgm:spPr/>
    </dgm:pt>
    <dgm:pt modelId="{B49CFB92-1B8C-4FF5-8554-234195DCD7E2}" type="pres">
      <dgm:prSet presAssocID="{823061F4-0FCE-4EA8-93B9-5A5772F2236D}" presName="compNode" presStyleCnt="0"/>
      <dgm:spPr/>
    </dgm:pt>
    <dgm:pt modelId="{06EA1E0D-8CB5-4444-BF4A-0CBC66150763}" type="pres">
      <dgm:prSet presAssocID="{823061F4-0FCE-4EA8-93B9-5A5772F2236D}" presName="bgRect" presStyleLbl="bgShp" presStyleIdx="1" presStyleCnt="2"/>
      <dgm:spPr/>
    </dgm:pt>
    <dgm:pt modelId="{43F2CC5C-3F17-4DEC-BB0A-E4590BD1C079}" type="pres">
      <dgm:prSet presAssocID="{823061F4-0FCE-4EA8-93B9-5A5772F2236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3C2D6BC-2243-4937-9213-7F1CA8AF33DE}" type="pres">
      <dgm:prSet presAssocID="{823061F4-0FCE-4EA8-93B9-5A5772F2236D}" presName="spaceRect" presStyleCnt="0"/>
      <dgm:spPr/>
    </dgm:pt>
    <dgm:pt modelId="{46449109-563C-42E6-BBA6-649973626C68}" type="pres">
      <dgm:prSet presAssocID="{823061F4-0FCE-4EA8-93B9-5A5772F2236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BDAC341-0E42-4331-9559-885E42F4A0DE}" srcId="{CFE7F022-6475-45E3-B49A-43A29CC1CFA3}" destId="{823061F4-0FCE-4EA8-93B9-5A5772F2236D}" srcOrd="1" destOrd="0" parTransId="{1F3261C5-40CE-430B-BDE2-E9F54CA3534F}" sibTransId="{13FCC00F-683C-4373-8499-EFD3DEBA2D7D}"/>
    <dgm:cxn modelId="{4BB0D24F-89A5-47EF-A173-93481CE8D0C7}" type="presOf" srcId="{CFE7F022-6475-45E3-B49A-43A29CC1CFA3}" destId="{7E097938-24D9-4599-A890-6CE11E84E66E}" srcOrd="0" destOrd="0" presId="urn:microsoft.com/office/officeart/2018/2/layout/IconVerticalSolidList"/>
    <dgm:cxn modelId="{7C78A1D3-EBF9-4A58-ACF3-39EABAB0E8AD}" type="presOf" srcId="{2BA7D8BD-19A7-42A4-BAC3-5F292300139E}" destId="{B9AD7305-3DC4-4812-BC63-98ABE2382D3D}" srcOrd="0" destOrd="0" presId="urn:microsoft.com/office/officeart/2018/2/layout/IconVerticalSolidList"/>
    <dgm:cxn modelId="{744E6FDC-0A29-4CDE-8514-CD0C3C1576D8}" type="presOf" srcId="{823061F4-0FCE-4EA8-93B9-5A5772F2236D}" destId="{46449109-563C-42E6-BBA6-649973626C68}" srcOrd="0" destOrd="0" presId="urn:microsoft.com/office/officeart/2018/2/layout/IconVerticalSolidList"/>
    <dgm:cxn modelId="{A8770AFE-A500-4966-A6C9-94CE63E6BE4D}" srcId="{CFE7F022-6475-45E3-B49A-43A29CC1CFA3}" destId="{2BA7D8BD-19A7-42A4-BAC3-5F292300139E}" srcOrd="0" destOrd="0" parTransId="{0B6CEFF9-76B6-4E50-A62F-F62391C8DC3C}" sibTransId="{DD16C402-031C-44A1-BBBD-34FB068EE549}"/>
    <dgm:cxn modelId="{8F629296-B4CE-4B70-BB54-809666A1AC06}" type="presParOf" srcId="{7E097938-24D9-4599-A890-6CE11E84E66E}" destId="{D153561C-3C2D-4D7C-B613-55E53B31F31D}" srcOrd="0" destOrd="0" presId="urn:microsoft.com/office/officeart/2018/2/layout/IconVerticalSolidList"/>
    <dgm:cxn modelId="{5AAD8318-5E88-4F94-A9D0-6FE181910675}" type="presParOf" srcId="{D153561C-3C2D-4D7C-B613-55E53B31F31D}" destId="{A5410438-0B48-46B2-9F80-B2C5CD79D182}" srcOrd="0" destOrd="0" presId="urn:microsoft.com/office/officeart/2018/2/layout/IconVerticalSolidList"/>
    <dgm:cxn modelId="{58BF34FF-E165-46B5-A25F-9528B0F2BD16}" type="presParOf" srcId="{D153561C-3C2D-4D7C-B613-55E53B31F31D}" destId="{0C3DC8DE-BA0D-445C-AFA5-C19F08D221A2}" srcOrd="1" destOrd="0" presId="urn:microsoft.com/office/officeart/2018/2/layout/IconVerticalSolidList"/>
    <dgm:cxn modelId="{CB211288-A55B-44CA-9F51-960ECFDA267E}" type="presParOf" srcId="{D153561C-3C2D-4D7C-B613-55E53B31F31D}" destId="{E8F82D89-FEA8-4A46-A84B-97E68D9D0961}" srcOrd="2" destOrd="0" presId="urn:microsoft.com/office/officeart/2018/2/layout/IconVerticalSolidList"/>
    <dgm:cxn modelId="{4FB4C546-D902-43B0-B11C-0645094C4867}" type="presParOf" srcId="{D153561C-3C2D-4D7C-B613-55E53B31F31D}" destId="{B9AD7305-3DC4-4812-BC63-98ABE2382D3D}" srcOrd="3" destOrd="0" presId="urn:microsoft.com/office/officeart/2018/2/layout/IconVerticalSolidList"/>
    <dgm:cxn modelId="{13854B54-3A0D-4E23-A4B6-5080A44EEF23}" type="presParOf" srcId="{7E097938-24D9-4599-A890-6CE11E84E66E}" destId="{138E2F43-490C-4E17-8754-1712F6053105}" srcOrd="1" destOrd="0" presId="urn:microsoft.com/office/officeart/2018/2/layout/IconVerticalSolidList"/>
    <dgm:cxn modelId="{B3454C10-637D-4CAF-88D8-8A1E38BA91B9}" type="presParOf" srcId="{7E097938-24D9-4599-A890-6CE11E84E66E}" destId="{B49CFB92-1B8C-4FF5-8554-234195DCD7E2}" srcOrd="2" destOrd="0" presId="urn:microsoft.com/office/officeart/2018/2/layout/IconVerticalSolidList"/>
    <dgm:cxn modelId="{2D6D3C34-794C-4313-9B84-C2EF345E6C6F}" type="presParOf" srcId="{B49CFB92-1B8C-4FF5-8554-234195DCD7E2}" destId="{06EA1E0D-8CB5-4444-BF4A-0CBC66150763}" srcOrd="0" destOrd="0" presId="urn:microsoft.com/office/officeart/2018/2/layout/IconVerticalSolidList"/>
    <dgm:cxn modelId="{85F4E1D6-96A2-49B9-8F03-A6127FB8B33F}" type="presParOf" srcId="{B49CFB92-1B8C-4FF5-8554-234195DCD7E2}" destId="{43F2CC5C-3F17-4DEC-BB0A-E4590BD1C079}" srcOrd="1" destOrd="0" presId="urn:microsoft.com/office/officeart/2018/2/layout/IconVerticalSolidList"/>
    <dgm:cxn modelId="{A205AC4C-6226-411C-89FE-C5CEDEFB10C6}" type="presParOf" srcId="{B49CFB92-1B8C-4FF5-8554-234195DCD7E2}" destId="{F3C2D6BC-2243-4937-9213-7F1CA8AF33DE}" srcOrd="2" destOrd="0" presId="urn:microsoft.com/office/officeart/2018/2/layout/IconVerticalSolidList"/>
    <dgm:cxn modelId="{6FF4BD00-F307-4BDE-B632-23113452880F}" type="presParOf" srcId="{B49CFB92-1B8C-4FF5-8554-234195DCD7E2}" destId="{46449109-563C-42E6-BBA6-649973626C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1B5F6CA-F2FD-4FDF-824C-83DB73F3D7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0193CAC-8E1B-49DD-852A-0883ACAA0A15}">
      <dgm:prSet/>
      <dgm:spPr/>
      <dgm:t>
        <a:bodyPr/>
        <a:lstStyle/>
        <a:p>
          <a:r>
            <a:rPr lang="en-US"/>
            <a:t>The second example uses an @import rule to apply an external style sheet named mobiledevice.css if the device has a screen with a maximum width of  480 pixels:</a:t>
          </a:r>
        </a:p>
      </dgm:t>
    </dgm:pt>
    <dgm:pt modelId="{4BC2DC11-D004-492E-83AB-BAFB07B32D03}" type="parTrans" cxnId="{34298BD6-EE60-41B7-A5FF-ABDA6E79A8EE}">
      <dgm:prSet/>
      <dgm:spPr/>
      <dgm:t>
        <a:bodyPr/>
        <a:lstStyle/>
        <a:p>
          <a:endParaRPr lang="en-US"/>
        </a:p>
      </dgm:t>
    </dgm:pt>
    <dgm:pt modelId="{113D446E-BA2E-48F0-A52E-D22F5023D715}" type="sibTrans" cxnId="{34298BD6-EE60-41B7-A5FF-ABDA6E79A8EE}">
      <dgm:prSet/>
      <dgm:spPr/>
      <dgm:t>
        <a:bodyPr/>
        <a:lstStyle/>
        <a:p>
          <a:endParaRPr lang="en-US"/>
        </a:p>
      </dgm:t>
    </dgm:pt>
    <dgm:pt modelId="{4FA6DFFC-DE63-4A6F-81BF-19877F6DB425}">
      <dgm:prSet/>
      <dgm:spPr/>
      <dgm:t>
        <a:bodyPr/>
        <a:lstStyle/>
        <a:p>
          <a:r>
            <a:rPr lang="en-US"/>
            <a:t>@import url("mobiledevice.css") screen and (max-width: 480px);</a:t>
          </a:r>
        </a:p>
      </dgm:t>
    </dgm:pt>
    <dgm:pt modelId="{B9C2C76A-8282-4B6E-B342-C71FDAE73C2B}" type="parTrans" cxnId="{9D77660F-F82E-4033-A587-B09BA6586AAA}">
      <dgm:prSet/>
      <dgm:spPr/>
      <dgm:t>
        <a:bodyPr/>
        <a:lstStyle/>
        <a:p>
          <a:endParaRPr lang="en-US"/>
        </a:p>
      </dgm:t>
    </dgm:pt>
    <dgm:pt modelId="{29130B27-FBB3-43E7-B698-753F43FCE670}" type="sibTrans" cxnId="{9D77660F-F82E-4033-A587-B09BA6586AAA}">
      <dgm:prSet/>
      <dgm:spPr/>
      <dgm:t>
        <a:bodyPr/>
        <a:lstStyle/>
        <a:p>
          <a:endParaRPr lang="en-US"/>
        </a:p>
      </dgm:t>
    </dgm:pt>
    <dgm:pt modelId="{64754588-65D5-4597-9514-03B4F410EA37}" type="pres">
      <dgm:prSet presAssocID="{81B5F6CA-F2FD-4FDF-824C-83DB73F3D757}" presName="root" presStyleCnt="0">
        <dgm:presLayoutVars>
          <dgm:dir/>
          <dgm:resizeHandles val="exact"/>
        </dgm:presLayoutVars>
      </dgm:prSet>
      <dgm:spPr/>
    </dgm:pt>
    <dgm:pt modelId="{2E91BBC0-DEED-4FC2-9191-344FA0C54E9C}" type="pres">
      <dgm:prSet presAssocID="{E0193CAC-8E1B-49DD-852A-0883ACAA0A15}" presName="compNode" presStyleCnt="0"/>
      <dgm:spPr/>
    </dgm:pt>
    <dgm:pt modelId="{4B0E4AE4-36F4-4785-8511-6F9D3DDF3C59}" type="pres">
      <dgm:prSet presAssocID="{E0193CAC-8E1B-49DD-852A-0883ACAA0A15}" presName="bgRect" presStyleLbl="bgShp" presStyleIdx="0" presStyleCnt="2"/>
      <dgm:spPr/>
    </dgm:pt>
    <dgm:pt modelId="{DDCF1653-57AF-49CB-8D32-637469A5269E}" type="pres">
      <dgm:prSet presAssocID="{E0193CAC-8E1B-49DD-852A-0883ACAA0A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247EDED-D47E-425B-9CFC-C2909EEE540D}" type="pres">
      <dgm:prSet presAssocID="{E0193CAC-8E1B-49DD-852A-0883ACAA0A15}" presName="spaceRect" presStyleCnt="0"/>
      <dgm:spPr/>
    </dgm:pt>
    <dgm:pt modelId="{5A177D75-FF30-4EE6-9EB3-3AA957900E52}" type="pres">
      <dgm:prSet presAssocID="{E0193CAC-8E1B-49DD-852A-0883ACAA0A15}" presName="parTx" presStyleLbl="revTx" presStyleIdx="0" presStyleCnt="2">
        <dgm:presLayoutVars>
          <dgm:chMax val="0"/>
          <dgm:chPref val="0"/>
        </dgm:presLayoutVars>
      </dgm:prSet>
      <dgm:spPr/>
    </dgm:pt>
    <dgm:pt modelId="{22A56B3A-FD3F-47E4-A427-66794AA96C72}" type="pres">
      <dgm:prSet presAssocID="{113D446E-BA2E-48F0-A52E-D22F5023D715}" presName="sibTrans" presStyleCnt="0"/>
      <dgm:spPr/>
    </dgm:pt>
    <dgm:pt modelId="{79B81661-27A3-48D5-8079-CE3DB9541F2D}" type="pres">
      <dgm:prSet presAssocID="{4FA6DFFC-DE63-4A6F-81BF-19877F6DB425}" presName="compNode" presStyleCnt="0"/>
      <dgm:spPr/>
    </dgm:pt>
    <dgm:pt modelId="{6EC383EB-377C-4579-99C5-15461485BCA7}" type="pres">
      <dgm:prSet presAssocID="{4FA6DFFC-DE63-4A6F-81BF-19877F6DB425}" presName="bgRect" presStyleLbl="bgShp" presStyleIdx="1" presStyleCnt="2"/>
      <dgm:spPr/>
    </dgm:pt>
    <dgm:pt modelId="{9CB1487F-2814-4F55-8C4E-A61DFA709927}" type="pres">
      <dgm:prSet presAssocID="{4FA6DFFC-DE63-4A6F-81BF-19877F6DB42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638FC9F-11BE-4BF0-B2C6-312E0C2E839B}" type="pres">
      <dgm:prSet presAssocID="{4FA6DFFC-DE63-4A6F-81BF-19877F6DB425}" presName="spaceRect" presStyleCnt="0"/>
      <dgm:spPr/>
    </dgm:pt>
    <dgm:pt modelId="{1FCB2324-A7B9-4641-92B8-E96E48306E21}" type="pres">
      <dgm:prSet presAssocID="{4FA6DFFC-DE63-4A6F-81BF-19877F6DB42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D77660F-F82E-4033-A587-B09BA6586AAA}" srcId="{81B5F6CA-F2FD-4FDF-824C-83DB73F3D757}" destId="{4FA6DFFC-DE63-4A6F-81BF-19877F6DB425}" srcOrd="1" destOrd="0" parTransId="{B9C2C76A-8282-4B6E-B342-C71FDAE73C2B}" sibTransId="{29130B27-FBB3-43E7-B698-753F43FCE670}"/>
    <dgm:cxn modelId="{504C011B-A3C5-4384-AA15-50F6814EF9EA}" type="presOf" srcId="{4FA6DFFC-DE63-4A6F-81BF-19877F6DB425}" destId="{1FCB2324-A7B9-4641-92B8-E96E48306E21}" srcOrd="0" destOrd="0" presId="urn:microsoft.com/office/officeart/2018/2/layout/IconVerticalSolidList"/>
    <dgm:cxn modelId="{5A89FC3F-ABA9-45BB-A013-10FB1370D2F0}" type="presOf" srcId="{E0193CAC-8E1B-49DD-852A-0883ACAA0A15}" destId="{5A177D75-FF30-4EE6-9EB3-3AA957900E52}" srcOrd="0" destOrd="0" presId="urn:microsoft.com/office/officeart/2018/2/layout/IconVerticalSolidList"/>
    <dgm:cxn modelId="{F28DCF5E-9D6E-4DD6-8CC2-9FB84EA5D7B3}" type="presOf" srcId="{81B5F6CA-F2FD-4FDF-824C-83DB73F3D757}" destId="{64754588-65D5-4597-9514-03B4F410EA37}" srcOrd="0" destOrd="0" presId="urn:microsoft.com/office/officeart/2018/2/layout/IconVerticalSolidList"/>
    <dgm:cxn modelId="{34298BD6-EE60-41B7-A5FF-ABDA6E79A8EE}" srcId="{81B5F6CA-F2FD-4FDF-824C-83DB73F3D757}" destId="{E0193CAC-8E1B-49DD-852A-0883ACAA0A15}" srcOrd="0" destOrd="0" parTransId="{4BC2DC11-D004-492E-83AB-BAFB07B32D03}" sibTransId="{113D446E-BA2E-48F0-A52E-D22F5023D715}"/>
    <dgm:cxn modelId="{DAE07DEF-B04C-4093-8F2C-79D2BE3D5B8B}" type="presParOf" srcId="{64754588-65D5-4597-9514-03B4F410EA37}" destId="{2E91BBC0-DEED-4FC2-9191-344FA0C54E9C}" srcOrd="0" destOrd="0" presId="urn:microsoft.com/office/officeart/2018/2/layout/IconVerticalSolidList"/>
    <dgm:cxn modelId="{3CF5CDD8-8172-4175-A9DA-726E793B5FA9}" type="presParOf" srcId="{2E91BBC0-DEED-4FC2-9191-344FA0C54E9C}" destId="{4B0E4AE4-36F4-4785-8511-6F9D3DDF3C59}" srcOrd="0" destOrd="0" presId="urn:microsoft.com/office/officeart/2018/2/layout/IconVerticalSolidList"/>
    <dgm:cxn modelId="{64DE5259-FDEA-4243-BF5E-DCF5086A4CD1}" type="presParOf" srcId="{2E91BBC0-DEED-4FC2-9191-344FA0C54E9C}" destId="{DDCF1653-57AF-49CB-8D32-637469A5269E}" srcOrd="1" destOrd="0" presId="urn:microsoft.com/office/officeart/2018/2/layout/IconVerticalSolidList"/>
    <dgm:cxn modelId="{97D3EAA1-3D74-4FBC-B1D3-6F6FFA51FCA2}" type="presParOf" srcId="{2E91BBC0-DEED-4FC2-9191-344FA0C54E9C}" destId="{0247EDED-D47E-425B-9CFC-C2909EEE540D}" srcOrd="2" destOrd="0" presId="urn:microsoft.com/office/officeart/2018/2/layout/IconVerticalSolidList"/>
    <dgm:cxn modelId="{DE0E93FB-499B-4844-B034-52A23C1428BA}" type="presParOf" srcId="{2E91BBC0-DEED-4FC2-9191-344FA0C54E9C}" destId="{5A177D75-FF30-4EE6-9EB3-3AA957900E52}" srcOrd="3" destOrd="0" presId="urn:microsoft.com/office/officeart/2018/2/layout/IconVerticalSolidList"/>
    <dgm:cxn modelId="{29D6D725-4D26-4CF4-93A7-F1D894FAD317}" type="presParOf" srcId="{64754588-65D5-4597-9514-03B4F410EA37}" destId="{22A56B3A-FD3F-47E4-A427-66794AA96C72}" srcOrd="1" destOrd="0" presId="urn:microsoft.com/office/officeart/2018/2/layout/IconVerticalSolidList"/>
    <dgm:cxn modelId="{7A29174A-6356-41A3-B00C-E9B11A68E848}" type="presParOf" srcId="{64754588-65D5-4597-9514-03B4F410EA37}" destId="{79B81661-27A3-48D5-8079-CE3DB9541F2D}" srcOrd="2" destOrd="0" presId="urn:microsoft.com/office/officeart/2018/2/layout/IconVerticalSolidList"/>
    <dgm:cxn modelId="{499FD8F8-F2C0-454F-A223-7727F4867349}" type="presParOf" srcId="{79B81661-27A3-48D5-8079-CE3DB9541F2D}" destId="{6EC383EB-377C-4579-99C5-15461485BCA7}" srcOrd="0" destOrd="0" presId="urn:microsoft.com/office/officeart/2018/2/layout/IconVerticalSolidList"/>
    <dgm:cxn modelId="{E3244C41-A36A-4569-97C6-5BAC015C361A}" type="presParOf" srcId="{79B81661-27A3-48D5-8079-CE3DB9541F2D}" destId="{9CB1487F-2814-4F55-8C4E-A61DFA709927}" srcOrd="1" destOrd="0" presId="urn:microsoft.com/office/officeart/2018/2/layout/IconVerticalSolidList"/>
    <dgm:cxn modelId="{56A8DEF1-5971-4E3F-ACEC-5C7A626A4F4E}" type="presParOf" srcId="{79B81661-27A3-48D5-8079-CE3DB9541F2D}" destId="{0638FC9F-11BE-4BF0-B2C6-312E0C2E839B}" srcOrd="2" destOrd="0" presId="urn:microsoft.com/office/officeart/2018/2/layout/IconVerticalSolidList"/>
    <dgm:cxn modelId="{7C4CC497-DAFF-43A0-8C56-90DFAFF0424E}" type="presParOf" srcId="{79B81661-27A3-48D5-8079-CE3DB9541F2D}" destId="{1FCB2324-A7B9-4641-92B8-E96E48306E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2A710D7-6100-4E81-A86B-232A85341067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7B77A67-55DD-477B-9DF9-1EF580E14190}">
      <dgm:prSet/>
      <dgm:spPr/>
      <dgm:t>
        <a:bodyPr/>
        <a:lstStyle/>
        <a:p>
          <a:r>
            <a:rPr lang="en-US"/>
            <a:t>The third example uses the @media rule within </a:t>
          </a:r>
          <a:br>
            <a:rPr lang="en-US"/>
          </a:br>
          <a:r>
            <a:rPr lang="en-US"/>
            <a:t>a &lt;style&gt; element:</a:t>
          </a:r>
        </a:p>
      </dgm:t>
    </dgm:pt>
    <dgm:pt modelId="{F78BA4A1-D4EB-4D45-97AB-2A7BD5F486E0}" type="parTrans" cxnId="{B400216A-3B19-43ED-AB5B-B828F9AFC885}">
      <dgm:prSet/>
      <dgm:spPr/>
      <dgm:t>
        <a:bodyPr/>
        <a:lstStyle/>
        <a:p>
          <a:endParaRPr lang="en-US"/>
        </a:p>
      </dgm:t>
    </dgm:pt>
    <dgm:pt modelId="{9B7A396D-1944-4C60-AB6B-E00456A7DE2D}" type="sibTrans" cxnId="{B400216A-3B19-43ED-AB5B-B828F9AFC885}">
      <dgm:prSet/>
      <dgm:spPr/>
      <dgm:t>
        <a:bodyPr/>
        <a:lstStyle/>
        <a:p>
          <a:endParaRPr lang="en-US"/>
        </a:p>
      </dgm:t>
    </dgm:pt>
    <dgm:pt modelId="{AD81B88A-7D76-4F82-A71F-75B4D7DED852}">
      <dgm:prSet/>
      <dgm:spPr/>
      <dgm:t>
        <a:bodyPr/>
        <a:lstStyle/>
        <a:p>
          <a:r>
            <a:rPr lang="en-US"/>
            <a:t>&lt;style&gt;</a:t>
          </a:r>
        </a:p>
      </dgm:t>
    </dgm:pt>
    <dgm:pt modelId="{6C814EBB-431A-4D0A-97A7-D1D4C9A12853}" type="parTrans" cxnId="{667D8484-6131-4D84-A6C4-5CD503267E63}">
      <dgm:prSet/>
      <dgm:spPr/>
      <dgm:t>
        <a:bodyPr/>
        <a:lstStyle/>
        <a:p>
          <a:endParaRPr lang="en-US"/>
        </a:p>
      </dgm:t>
    </dgm:pt>
    <dgm:pt modelId="{44CE8680-630A-43F2-9D93-5C8067B7AFC4}" type="sibTrans" cxnId="{667D8484-6131-4D84-A6C4-5CD503267E63}">
      <dgm:prSet/>
      <dgm:spPr/>
      <dgm:t>
        <a:bodyPr/>
        <a:lstStyle/>
        <a:p>
          <a:endParaRPr lang="en-US"/>
        </a:p>
      </dgm:t>
    </dgm:pt>
    <dgm:pt modelId="{9D04AB16-AF41-476E-A696-5F632D17EE38}">
      <dgm:prSet/>
      <dgm:spPr/>
      <dgm:t>
        <a:bodyPr/>
        <a:lstStyle/>
        <a:p>
          <a:r>
            <a:rPr lang="en-US"/>
            <a:t>@media screen and (max-width: 480px) {</a:t>
          </a:r>
        </a:p>
      </dgm:t>
    </dgm:pt>
    <dgm:pt modelId="{5D0E9C1F-BFCC-41A5-A38B-C55C4F1CBEFC}" type="parTrans" cxnId="{49EAB264-7E22-4EDE-8603-59A1712BCB63}">
      <dgm:prSet/>
      <dgm:spPr/>
      <dgm:t>
        <a:bodyPr/>
        <a:lstStyle/>
        <a:p>
          <a:endParaRPr lang="en-US"/>
        </a:p>
      </dgm:t>
    </dgm:pt>
    <dgm:pt modelId="{E2342A69-DA79-4C13-B50C-6B562C36AD51}" type="sibTrans" cxnId="{49EAB264-7E22-4EDE-8603-59A1712BCB63}">
      <dgm:prSet/>
      <dgm:spPr/>
      <dgm:t>
        <a:bodyPr/>
        <a:lstStyle/>
        <a:p>
          <a:endParaRPr lang="en-US"/>
        </a:p>
      </dgm:t>
    </dgm:pt>
    <dgm:pt modelId="{C1A23B34-ED33-4038-A36D-6DC73254621D}">
      <dgm:prSet/>
      <dgm:spPr/>
      <dgm:t>
        <a:bodyPr/>
        <a:lstStyle/>
        <a:p>
          <a:r>
            <a:rPr lang="en-US" i="1"/>
            <a:t>style rules here</a:t>
          </a:r>
          <a:endParaRPr lang="en-US"/>
        </a:p>
      </dgm:t>
    </dgm:pt>
    <dgm:pt modelId="{00FD524B-2215-465B-8E47-5F1D86FB0C23}" type="parTrans" cxnId="{49F32783-C0BC-4986-9300-05D237E50682}">
      <dgm:prSet/>
      <dgm:spPr/>
      <dgm:t>
        <a:bodyPr/>
        <a:lstStyle/>
        <a:p>
          <a:endParaRPr lang="en-US"/>
        </a:p>
      </dgm:t>
    </dgm:pt>
    <dgm:pt modelId="{FD908D9F-1BDD-4D70-9FF0-E90737792F70}" type="sibTrans" cxnId="{49F32783-C0BC-4986-9300-05D237E50682}">
      <dgm:prSet/>
      <dgm:spPr/>
      <dgm:t>
        <a:bodyPr/>
        <a:lstStyle/>
        <a:p>
          <a:endParaRPr lang="en-US"/>
        </a:p>
      </dgm:t>
    </dgm:pt>
    <dgm:pt modelId="{5E9D66BD-21E0-4D28-BF03-2B2662B35929}">
      <dgm:prSet/>
      <dgm:spPr/>
      <dgm:t>
        <a:bodyPr/>
        <a:lstStyle/>
        <a:p>
          <a:r>
            <a:rPr lang="en-US"/>
            <a:t>}</a:t>
          </a:r>
        </a:p>
      </dgm:t>
    </dgm:pt>
    <dgm:pt modelId="{992385AD-84AA-432A-A4EC-E7EC27938D2E}" type="parTrans" cxnId="{83724454-CA87-4E96-AE74-4CC9B2D817B6}">
      <dgm:prSet/>
      <dgm:spPr/>
      <dgm:t>
        <a:bodyPr/>
        <a:lstStyle/>
        <a:p>
          <a:endParaRPr lang="en-US"/>
        </a:p>
      </dgm:t>
    </dgm:pt>
    <dgm:pt modelId="{ED355A49-F97D-4086-9C9C-931610CCDDE5}" type="sibTrans" cxnId="{83724454-CA87-4E96-AE74-4CC9B2D817B6}">
      <dgm:prSet/>
      <dgm:spPr/>
      <dgm:t>
        <a:bodyPr/>
        <a:lstStyle/>
        <a:p>
          <a:endParaRPr lang="en-US"/>
        </a:p>
      </dgm:t>
    </dgm:pt>
    <dgm:pt modelId="{BBB086C4-19CD-4847-A37D-A72A330EBE36}">
      <dgm:prSet/>
      <dgm:spPr/>
      <dgm:t>
        <a:bodyPr/>
        <a:lstStyle/>
        <a:p>
          <a:r>
            <a:rPr lang="en-US"/>
            <a:t>&lt;/style&gt;</a:t>
          </a:r>
        </a:p>
      </dgm:t>
    </dgm:pt>
    <dgm:pt modelId="{2C8C324B-7284-4061-8071-37652B06E5D3}" type="parTrans" cxnId="{0421799B-50BA-4201-8B49-94AF3FFC043C}">
      <dgm:prSet/>
      <dgm:spPr/>
      <dgm:t>
        <a:bodyPr/>
        <a:lstStyle/>
        <a:p>
          <a:endParaRPr lang="en-US"/>
        </a:p>
      </dgm:t>
    </dgm:pt>
    <dgm:pt modelId="{334D9540-1275-4CBE-B7F6-3BFC3DF8F9CA}" type="sibTrans" cxnId="{0421799B-50BA-4201-8B49-94AF3FFC043C}">
      <dgm:prSet/>
      <dgm:spPr/>
      <dgm:t>
        <a:bodyPr/>
        <a:lstStyle/>
        <a:p>
          <a:endParaRPr lang="en-US"/>
        </a:p>
      </dgm:t>
    </dgm:pt>
    <dgm:pt modelId="{10728FCC-6980-414A-A939-37C1B6A1A6DF}" type="pres">
      <dgm:prSet presAssocID="{12A710D7-6100-4E81-A86B-232A85341067}" presName="vert0" presStyleCnt="0">
        <dgm:presLayoutVars>
          <dgm:dir/>
          <dgm:animOne val="branch"/>
          <dgm:animLvl val="lvl"/>
        </dgm:presLayoutVars>
      </dgm:prSet>
      <dgm:spPr/>
    </dgm:pt>
    <dgm:pt modelId="{8FDA5E1F-D282-4745-B3F3-C8872E70BA5B}" type="pres">
      <dgm:prSet presAssocID="{37B77A67-55DD-477B-9DF9-1EF580E14190}" presName="thickLine" presStyleLbl="alignNode1" presStyleIdx="0" presStyleCnt="6"/>
      <dgm:spPr/>
    </dgm:pt>
    <dgm:pt modelId="{571E8734-AC66-41DE-9C55-A6048CCFF839}" type="pres">
      <dgm:prSet presAssocID="{37B77A67-55DD-477B-9DF9-1EF580E14190}" presName="horz1" presStyleCnt="0"/>
      <dgm:spPr/>
    </dgm:pt>
    <dgm:pt modelId="{3D0A2A20-9531-4EED-9415-BE05C1A39D6C}" type="pres">
      <dgm:prSet presAssocID="{37B77A67-55DD-477B-9DF9-1EF580E14190}" presName="tx1" presStyleLbl="revTx" presStyleIdx="0" presStyleCnt="6"/>
      <dgm:spPr/>
    </dgm:pt>
    <dgm:pt modelId="{589B2863-8F72-447F-B835-DDF0957D24EE}" type="pres">
      <dgm:prSet presAssocID="{37B77A67-55DD-477B-9DF9-1EF580E14190}" presName="vert1" presStyleCnt="0"/>
      <dgm:spPr/>
    </dgm:pt>
    <dgm:pt modelId="{4E9B0BA2-49AB-4B2F-BB58-1CE1A5944ED7}" type="pres">
      <dgm:prSet presAssocID="{AD81B88A-7D76-4F82-A71F-75B4D7DED852}" presName="thickLine" presStyleLbl="alignNode1" presStyleIdx="1" presStyleCnt="6"/>
      <dgm:spPr/>
    </dgm:pt>
    <dgm:pt modelId="{42F24FBD-0391-4DF8-B8A7-55B747277370}" type="pres">
      <dgm:prSet presAssocID="{AD81B88A-7D76-4F82-A71F-75B4D7DED852}" presName="horz1" presStyleCnt="0"/>
      <dgm:spPr/>
    </dgm:pt>
    <dgm:pt modelId="{40631769-85CB-49DB-B200-01FB21C45838}" type="pres">
      <dgm:prSet presAssocID="{AD81B88A-7D76-4F82-A71F-75B4D7DED852}" presName="tx1" presStyleLbl="revTx" presStyleIdx="1" presStyleCnt="6"/>
      <dgm:spPr/>
    </dgm:pt>
    <dgm:pt modelId="{5AB8E918-7428-454C-91B5-ECAFD50BCB9A}" type="pres">
      <dgm:prSet presAssocID="{AD81B88A-7D76-4F82-A71F-75B4D7DED852}" presName="vert1" presStyleCnt="0"/>
      <dgm:spPr/>
    </dgm:pt>
    <dgm:pt modelId="{E3B55AA9-9458-4A2B-B0C8-909FF62AF3A6}" type="pres">
      <dgm:prSet presAssocID="{9D04AB16-AF41-476E-A696-5F632D17EE38}" presName="thickLine" presStyleLbl="alignNode1" presStyleIdx="2" presStyleCnt="6"/>
      <dgm:spPr/>
    </dgm:pt>
    <dgm:pt modelId="{04F538F3-2C5B-4AF7-9E49-03B1200B2B7A}" type="pres">
      <dgm:prSet presAssocID="{9D04AB16-AF41-476E-A696-5F632D17EE38}" presName="horz1" presStyleCnt="0"/>
      <dgm:spPr/>
    </dgm:pt>
    <dgm:pt modelId="{D3F0D989-CCF3-4895-BD5C-C5C49B92668C}" type="pres">
      <dgm:prSet presAssocID="{9D04AB16-AF41-476E-A696-5F632D17EE38}" presName="tx1" presStyleLbl="revTx" presStyleIdx="2" presStyleCnt="6"/>
      <dgm:spPr/>
    </dgm:pt>
    <dgm:pt modelId="{404B56B1-4D81-420D-9E08-AF81C2299176}" type="pres">
      <dgm:prSet presAssocID="{9D04AB16-AF41-476E-A696-5F632D17EE38}" presName="vert1" presStyleCnt="0"/>
      <dgm:spPr/>
    </dgm:pt>
    <dgm:pt modelId="{F2DE3F82-7901-4DFB-BCEA-4FC05E0A4AFA}" type="pres">
      <dgm:prSet presAssocID="{C1A23B34-ED33-4038-A36D-6DC73254621D}" presName="thickLine" presStyleLbl="alignNode1" presStyleIdx="3" presStyleCnt="6"/>
      <dgm:spPr/>
    </dgm:pt>
    <dgm:pt modelId="{194F7ED4-16EF-4417-A3D0-82FCBEFFD03A}" type="pres">
      <dgm:prSet presAssocID="{C1A23B34-ED33-4038-A36D-6DC73254621D}" presName="horz1" presStyleCnt="0"/>
      <dgm:spPr/>
    </dgm:pt>
    <dgm:pt modelId="{9B6EF6EE-C6BE-48BF-8DAC-8F112A743DAD}" type="pres">
      <dgm:prSet presAssocID="{C1A23B34-ED33-4038-A36D-6DC73254621D}" presName="tx1" presStyleLbl="revTx" presStyleIdx="3" presStyleCnt="6"/>
      <dgm:spPr/>
    </dgm:pt>
    <dgm:pt modelId="{B5F51DF1-D270-4AFF-97E2-85B1C261E3FC}" type="pres">
      <dgm:prSet presAssocID="{C1A23B34-ED33-4038-A36D-6DC73254621D}" presName="vert1" presStyleCnt="0"/>
      <dgm:spPr/>
    </dgm:pt>
    <dgm:pt modelId="{44F1F8D7-0CD0-4409-A36B-7D31C6C6BD0F}" type="pres">
      <dgm:prSet presAssocID="{5E9D66BD-21E0-4D28-BF03-2B2662B35929}" presName="thickLine" presStyleLbl="alignNode1" presStyleIdx="4" presStyleCnt="6"/>
      <dgm:spPr/>
    </dgm:pt>
    <dgm:pt modelId="{F6CA05DA-7CD6-42F1-9EAA-4F7E43455A99}" type="pres">
      <dgm:prSet presAssocID="{5E9D66BD-21E0-4D28-BF03-2B2662B35929}" presName="horz1" presStyleCnt="0"/>
      <dgm:spPr/>
    </dgm:pt>
    <dgm:pt modelId="{5C80D7B1-6826-4349-8905-6A8BD6BEADEE}" type="pres">
      <dgm:prSet presAssocID="{5E9D66BD-21E0-4D28-BF03-2B2662B35929}" presName="tx1" presStyleLbl="revTx" presStyleIdx="4" presStyleCnt="6"/>
      <dgm:spPr/>
    </dgm:pt>
    <dgm:pt modelId="{64F4E1F4-87F0-43FD-AC3B-71E7ECFFA0CA}" type="pres">
      <dgm:prSet presAssocID="{5E9D66BD-21E0-4D28-BF03-2B2662B35929}" presName="vert1" presStyleCnt="0"/>
      <dgm:spPr/>
    </dgm:pt>
    <dgm:pt modelId="{6E92F916-B035-476D-A5E5-AB31DB05E006}" type="pres">
      <dgm:prSet presAssocID="{BBB086C4-19CD-4847-A37D-A72A330EBE36}" presName="thickLine" presStyleLbl="alignNode1" presStyleIdx="5" presStyleCnt="6"/>
      <dgm:spPr/>
    </dgm:pt>
    <dgm:pt modelId="{212B320F-E49B-4CC3-BDD9-3CB19CA1F888}" type="pres">
      <dgm:prSet presAssocID="{BBB086C4-19CD-4847-A37D-A72A330EBE36}" presName="horz1" presStyleCnt="0"/>
      <dgm:spPr/>
    </dgm:pt>
    <dgm:pt modelId="{3913FC60-9F09-4B6C-8159-60F080B6FCF6}" type="pres">
      <dgm:prSet presAssocID="{BBB086C4-19CD-4847-A37D-A72A330EBE36}" presName="tx1" presStyleLbl="revTx" presStyleIdx="5" presStyleCnt="6"/>
      <dgm:spPr/>
    </dgm:pt>
    <dgm:pt modelId="{DC7B6E00-47F4-45CE-86E5-4894349A06B3}" type="pres">
      <dgm:prSet presAssocID="{BBB086C4-19CD-4847-A37D-A72A330EBE36}" presName="vert1" presStyleCnt="0"/>
      <dgm:spPr/>
    </dgm:pt>
  </dgm:ptLst>
  <dgm:cxnLst>
    <dgm:cxn modelId="{3DFE3E36-EFBF-4B4F-B62F-BE0F0DD183B7}" type="presOf" srcId="{BBB086C4-19CD-4847-A37D-A72A330EBE36}" destId="{3913FC60-9F09-4B6C-8159-60F080B6FCF6}" srcOrd="0" destOrd="0" presId="urn:microsoft.com/office/officeart/2008/layout/LinedList"/>
    <dgm:cxn modelId="{6902F543-069D-4F5D-8294-6001F7DDC97C}" type="presOf" srcId="{9D04AB16-AF41-476E-A696-5F632D17EE38}" destId="{D3F0D989-CCF3-4895-BD5C-C5C49B92668C}" srcOrd="0" destOrd="0" presId="urn:microsoft.com/office/officeart/2008/layout/LinedList"/>
    <dgm:cxn modelId="{49EAB264-7E22-4EDE-8603-59A1712BCB63}" srcId="{12A710D7-6100-4E81-A86B-232A85341067}" destId="{9D04AB16-AF41-476E-A696-5F632D17EE38}" srcOrd="2" destOrd="0" parTransId="{5D0E9C1F-BFCC-41A5-A38B-C55C4F1CBEFC}" sibTransId="{E2342A69-DA79-4C13-B50C-6B562C36AD51}"/>
    <dgm:cxn modelId="{B400216A-3B19-43ED-AB5B-B828F9AFC885}" srcId="{12A710D7-6100-4E81-A86B-232A85341067}" destId="{37B77A67-55DD-477B-9DF9-1EF580E14190}" srcOrd="0" destOrd="0" parTransId="{F78BA4A1-D4EB-4D45-97AB-2A7BD5F486E0}" sibTransId="{9B7A396D-1944-4C60-AB6B-E00456A7DE2D}"/>
    <dgm:cxn modelId="{DA01A071-59BE-4B7D-9F72-C88E86279C1B}" type="presOf" srcId="{37B77A67-55DD-477B-9DF9-1EF580E14190}" destId="{3D0A2A20-9531-4EED-9415-BE05C1A39D6C}" srcOrd="0" destOrd="0" presId="urn:microsoft.com/office/officeart/2008/layout/LinedList"/>
    <dgm:cxn modelId="{83724454-CA87-4E96-AE74-4CC9B2D817B6}" srcId="{12A710D7-6100-4E81-A86B-232A85341067}" destId="{5E9D66BD-21E0-4D28-BF03-2B2662B35929}" srcOrd="4" destOrd="0" parTransId="{992385AD-84AA-432A-A4EC-E7EC27938D2E}" sibTransId="{ED355A49-F97D-4086-9C9C-931610CCDDE5}"/>
    <dgm:cxn modelId="{26B17374-9454-4643-8A7B-5AA85C5FA3EF}" type="presOf" srcId="{12A710D7-6100-4E81-A86B-232A85341067}" destId="{10728FCC-6980-414A-A939-37C1B6A1A6DF}" srcOrd="0" destOrd="0" presId="urn:microsoft.com/office/officeart/2008/layout/LinedList"/>
    <dgm:cxn modelId="{49F32783-C0BC-4986-9300-05D237E50682}" srcId="{12A710D7-6100-4E81-A86B-232A85341067}" destId="{C1A23B34-ED33-4038-A36D-6DC73254621D}" srcOrd="3" destOrd="0" parTransId="{00FD524B-2215-465B-8E47-5F1D86FB0C23}" sibTransId="{FD908D9F-1BDD-4D70-9FF0-E90737792F70}"/>
    <dgm:cxn modelId="{667D8484-6131-4D84-A6C4-5CD503267E63}" srcId="{12A710D7-6100-4E81-A86B-232A85341067}" destId="{AD81B88A-7D76-4F82-A71F-75B4D7DED852}" srcOrd="1" destOrd="0" parTransId="{6C814EBB-431A-4D0A-97A7-D1D4C9A12853}" sibTransId="{44CE8680-630A-43F2-9D93-5C8067B7AFC4}"/>
    <dgm:cxn modelId="{0421799B-50BA-4201-8B49-94AF3FFC043C}" srcId="{12A710D7-6100-4E81-A86B-232A85341067}" destId="{BBB086C4-19CD-4847-A37D-A72A330EBE36}" srcOrd="5" destOrd="0" parTransId="{2C8C324B-7284-4061-8071-37652B06E5D3}" sibTransId="{334D9540-1275-4CBE-B7F6-3BFC3DF8F9CA}"/>
    <dgm:cxn modelId="{353840BB-A798-4C6A-8E2C-B5028E982F16}" type="presOf" srcId="{C1A23B34-ED33-4038-A36D-6DC73254621D}" destId="{9B6EF6EE-C6BE-48BF-8DAC-8F112A743DAD}" srcOrd="0" destOrd="0" presId="urn:microsoft.com/office/officeart/2008/layout/LinedList"/>
    <dgm:cxn modelId="{581EF5C3-8D12-4475-8AF0-23244FDABF3B}" type="presOf" srcId="{AD81B88A-7D76-4F82-A71F-75B4D7DED852}" destId="{40631769-85CB-49DB-B200-01FB21C45838}" srcOrd="0" destOrd="0" presId="urn:microsoft.com/office/officeart/2008/layout/LinedList"/>
    <dgm:cxn modelId="{E46A2AD7-F023-40BC-B3D6-085720EF6CA3}" type="presOf" srcId="{5E9D66BD-21E0-4D28-BF03-2B2662B35929}" destId="{5C80D7B1-6826-4349-8905-6A8BD6BEADEE}" srcOrd="0" destOrd="0" presId="urn:microsoft.com/office/officeart/2008/layout/LinedList"/>
    <dgm:cxn modelId="{24B18601-1259-4213-A115-B1DA1651DCE3}" type="presParOf" srcId="{10728FCC-6980-414A-A939-37C1B6A1A6DF}" destId="{8FDA5E1F-D282-4745-B3F3-C8872E70BA5B}" srcOrd="0" destOrd="0" presId="urn:microsoft.com/office/officeart/2008/layout/LinedList"/>
    <dgm:cxn modelId="{D011F578-CA85-4A6C-BC0C-867097FED6C4}" type="presParOf" srcId="{10728FCC-6980-414A-A939-37C1B6A1A6DF}" destId="{571E8734-AC66-41DE-9C55-A6048CCFF839}" srcOrd="1" destOrd="0" presId="urn:microsoft.com/office/officeart/2008/layout/LinedList"/>
    <dgm:cxn modelId="{3E281D50-3F80-4127-8D56-F8034EC070D6}" type="presParOf" srcId="{571E8734-AC66-41DE-9C55-A6048CCFF839}" destId="{3D0A2A20-9531-4EED-9415-BE05C1A39D6C}" srcOrd="0" destOrd="0" presId="urn:microsoft.com/office/officeart/2008/layout/LinedList"/>
    <dgm:cxn modelId="{845DDF6F-630A-4A29-87D9-9A1BDF25D7CF}" type="presParOf" srcId="{571E8734-AC66-41DE-9C55-A6048CCFF839}" destId="{589B2863-8F72-447F-B835-DDF0957D24EE}" srcOrd="1" destOrd="0" presId="urn:microsoft.com/office/officeart/2008/layout/LinedList"/>
    <dgm:cxn modelId="{13F0E085-D101-4E04-8603-CFC86FCE5823}" type="presParOf" srcId="{10728FCC-6980-414A-A939-37C1B6A1A6DF}" destId="{4E9B0BA2-49AB-4B2F-BB58-1CE1A5944ED7}" srcOrd="2" destOrd="0" presId="urn:microsoft.com/office/officeart/2008/layout/LinedList"/>
    <dgm:cxn modelId="{D162723A-0A91-47F3-95C5-93DDE0FA051F}" type="presParOf" srcId="{10728FCC-6980-414A-A939-37C1B6A1A6DF}" destId="{42F24FBD-0391-4DF8-B8A7-55B747277370}" srcOrd="3" destOrd="0" presId="urn:microsoft.com/office/officeart/2008/layout/LinedList"/>
    <dgm:cxn modelId="{8136212C-C552-42D9-98AC-CDD852442D93}" type="presParOf" srcId="{42F24FBD-0391-4DF8-B8A7-55B747277370}" destId="{40631769-85CB-49DB-B200-01FB21C45838}" srcOrd="0" destOrd="0" presId="urn:microsoft.com/office/officeart/2008/layout/LinedList"/>
    <dgm:cxn modelId="{63DF8157-BE57-45AF-A9D2-09C243BAF046}" type="presParOf" srcId="{42F24FBD-0391-4DF8-B8A7-55B747277370}" destId="{5AB8E918-7428-454C-91B5-ECAFD50BCB9A}" srcOrd="1" destOrd="0" presId="urn:microsoft.com/office/officeart/2008/layout/LinedList"/>
    <dgm:cxn modelId="{598E2EBF-6ADC-4F0C-8684-0C519E5F2DEC}" type="presParOf" srcId="{10728FCC-6980-414A-A939-37C1B6A1A6DF}" destId="{E3B55AA9-9458-4A2B-B0C8-909FF62AF3A6}" srcOrd="4" destOrd="0" presId="urn:microsoft.com/office/officeart/2008/layout/LinedList"/>
    <dgm:cxn modelId="{7CFD99CB-2CC7-45E7-B186-40956460F160}" type="presParOf" srcId="{10728FCC-6980-414A-A939-37C1B6A1A6DF}" destId="{04F538F3-2C5B-4AF7-9E49-03B1200B2B7A}" srcOrd="5" destOrd="0" presId="urn:microsoft.com/office/officeart/2008/layout/LinedList"/>
    <dgm:cxn modelId="{CA10728E-4627-4894-814F-7062865CD4CE}" type="presParOf" srcId="{04F538F3-2C5B-4AF7-9E49-03B1200B2B7A}" destId="{D3F0D989-CCF3-4895-BD5C-C5C49B92668C}" srcOrd="0" destOrd="0" presId="urn:microsoft.com/office/officeart/2008/layout/LinedList"/>
    <dgm:cxn modelId="{7517B2C3-84FA-44BD-8B7A-FB92BEC6D097}" type="presParOf" srcId="{04F538F3-2C5B-4AF7-9E49-03B1200B2B7A}" destId="{404B56B1-4D81-420D-9E08-AF81C2299176}" srcOrd="1" destOrd="0" presId="urn:microsoft.com/office/officeart/2008/layout/LinedList"/>
    <dgm:cxn modelId="{B59C3DA8-D63D-401D-A07D-D46BACF37FF3}" type="presParOf" srcId="{10728FCC-6980-414A-A939-37C1B6A1A6DF}" destId="{F2DE3F82-7901-4DFB-BCEA-4FC05E0A4AFA}" srcOrd="6" destOrd="0" presId="urn:microsoft.com/office/officeart/2008/layout/LinedList"/>
    <dgm:cxn modelId="{467ECA62-41C1-491B-9870-B1915AB4462E}" type="presParOf" srcId="{10728FCC-6980-414A-A939-37C1B6A1A6DF}" destId="{194F7ED4-16EF-4417-A3D0-82FCBEFFD03A}" srcOrd="7" destOrd="0" presId="urn:microsoft.com/office/officeart/2008/layout/LinedList"/>
    <dgm:cxn modelId="{07F04588-D213-423A-A721-A7385B889D8E}" type="presParOf" srcId="{194F7ED4-16EF-4417-A3D0-82FCBEFFD03A}" destId="{9B6EF6EE-C6BE-48BF-8DAC-8F112A743DAD}" srcOrd="0" destOrd="0" presId="urn:microsoft.com/office/officeart/2008/layout/LinedList"/>
    <dgm:cxn modelId="{A6A53FC3-93FB-47A0-83C6-6B36735D1A53}" type="presParOf" srcId="{194F7ED4-16EF-4417-A3D0-82FCBEFFD03A}" destId="{B5F51DF1-D270-4AFF-97E2-85B1C261E3FC}" srcOrd="1" destOrd="0" presId="urn:microsoft.com/office/officeart/2008/layout/LinedList"/>
    <dgm:cxn modelId="{EF8985C0-7CF4-4150-A869-7B0DC523461C}" type="presParOf" srcId="{10728FCC-6980-414A-A939-37C1B6A1A6DF}" destId="{44F1F8D7-0CD0-4409-A36B-7D31C6C6BD0F}" srcOrd="8" destOrd="0" presId="urn:microsoft.com/office/officeart/2008/layout/LinedList"/>
    <dgm:cxn modelId="{3BE14314-A0F1-43BC-B75D-3BFDB90B8AB5}" type="presParOf" srcId="{10728FCC-6980-414A-A939-37C1B6A1A6DF}" destId="{F6CA05DA-7CD6-42F1-9EAA-4F7E43455A99}" srcOrd="9" destOrd="0" presId="urn:microsoft.com/office/officeart/2008/layout/LinedList"/>
    <dgm:cxn modelId="{247FDA00-CB79-4D90-ACA0-BC572C567392}" type="presParOf" srcId="{F6CA05DA-7CD6-42F1-9EAA-4F7E43455A99}" destId="{5C80D7B1-6826-4349-8905-6A8BD6BEADEE}" srcOrd="0" destOrd="0" presId="urn:microsoft.com/office/officeart/2008/layout/LinedList"/>
    <dgm:cxn modelId="{C8B69020-3F26-4DAE-84C5-D75A0C2E72C1}" type="presParOf" srcId="{F6CA05DA-7CD6-42F1-9EAA-4F7E43455A99}" destId="{64F4E1F4-87F0-43FD-AC3B-71E7ECFFA0CA}" srcOrd="1" destOrd="0" presId="urn:microsoft.com/office/officeart/2008/layout/LinedList"/>
    <dgm:cxn modelId="{AA8B7273-10A1-4113-9194-31CC23FBDC6C}" type="presParOf" srcId="{10728FCC-6980-414A-A939-37C1B6A1A6DF}" destId="{6E92F916-B035-476D-A5E5-AB31DB05E006}" srcOrd="10" destOrd="0" presId="urn:microsoft.com/office/officeart/2008/layout/LinedList"/>
    <dgm:cxn modelId="{11C6EBFD-CB4A-42C6-848A-82ED7140A71F}" type="presParOf" srcId="{10728FCC-6980-414A-A939-37C1B6A1A6DF}" destId="{212B320F-E49B-4CC3-BDD9-3CB19CA1F888}" srcOrd="11" destOrd="0" presId="urn:microsoft.com/office/officeart/2008/layout/LinedList"/>
    <dgm:cxn modelId="{BDBFF5DD-52C2-4DC9-A6F5-894BDB1520A3}" type="presParOf" srcId="{212B320F-E49B-4CC3-BDD9-3CB19CA1F888}" destId="{3913FC60-9F09-4B6C-8159-60F080B6FCF6}" srcOrd="0" destOrd="0" presId="urn:microsoft.com/office/officeart/2008/layout/LinedList"/>
    <dgm:cxn modelId="{E30C667B-2AFD-4443-8440-51B5D70E68DA}" type="presParOf" srcId="{212B320F-E49B-4CC3-BDD9-3CB19CA1F888}" destId="{DC7B6E00-47F4-45CE-86E5-4894349A06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F4E7574-7763-4CBC-AA3E-252EB6BA742E}" type="doc">
      <dgm:prSet loTypeId="urn:microsoft.com/office/officeart/2005/8/layout/process4" loCatId="process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CFDB1DB-E2BC-409B-BDE4-47F70FCDB944}">
      <dgm:prSet/>
      <dgm:spPr/>
      <dgm:t>
        <a:bodyPr/>
        <a:lstStyle/>
        <a:p>
          <a:r>
            <a:rPr lang="en-US"/>
            <a:t>Combine flexible layout techniques with media queries to extend the use of flexible layouts to adapt to any device size</a:t>
          </a:r>
        </a:p>
      </dgm:t>
    </dgm:pt>
    <dgm:pt modelId="{CCF93D25-116B-44E4-8A5F-D0BB8ACCBA98}" type="parTrans" cxnId="{4BE3ECA6-5119-46D5-8C63-FCEA5547756A}">
      <dgm:prSet/>
      <dgm:spPr/>
      <dgm:t>
        <a:bodyPr/>
        <a:lstStyle/>
        <a:p>
          <a:endParaRPr lang="en-US"/>
        </a:p>
      </dgm:t>
    </dgm:pt>
    <dgm:pt modelId="{56E850C8-1A6A-418A-AE57-C16ECB7A5D11}" type="sibTrans" cxnId="{4BE3ECA6-5119-46D5-8C63-FCEA5547756A}">
      <dgm:prSet/>
      <dgm:spPr/>
      <dgm:t>
        <a:bodyPr/>
        <a:lstStyle/>
        <a:p>
          <a:endParaRPr lang="en-US"/>
        </a:p>
      </dgm:t>
    </dgm:pt>
    <dgm:pt modelId="{FEDE65B1-7774-4AAD-9CC8-A61DA3CEC9D7}">
      <dgm:prSet/>
      <dgm:spPr/>
      <dgm:t>
        <a:bodyPr/>
        <a:lstStyle/>
        <a:p>
          <a:r>
            <a:rPr lang="en-US"/>
            <a:t>In the following example, the flexible layout works well over 750 pixels wide</a:t>
          </a:r>
        </a:p>
      </dgm:t>
    </dgm:pt>
    <dgm:pt modelId="{4296E830-5022-4F7C-9164-E62FD590D264}" type="parTrans" cxnId="{618DCB8E-054E-4EB8-ABEB-F29C3AD6DADA}">
      <dgm:prSet/>
      <dgm:spPr/>
      <dgm:t>
        <a:bodyPr/>
        <a:lstStyle/>
        <a:p>
          <a:endParaRPr lang="en-US"/>
        </a:p>
      </dgm:t>
    </dgm:pt>
    <dgm:pt modelId="{C20EA75F-936C-4B2A-B814-358EBA862E5A}" type="sibTrans" cxnId="{618DCB8E-054E-4EB8-ABEB-F29C3AD6DADA}">
      <dgm:prSet/>
      <dgm:spPr/>
      <dgm:t>
        <a:bodyPr/>
        <a:lstStyle/>
        <a:p>
          <a:endParaRPr lang="en-US"/>
        </a:p>
      </dgm:t>
    </dgm:pt>
    <dgm:pt modelId="{0A8F211D-B354-492E-9309-1FC7DAB01112}">
      <dgm:prSet/>
      <dgm:spPr/>
      <dgm:t>
        <a:bodyPr/>
        <a:lstStyle/>
        <a:p>
          <a:r>
            <a:rPr lang="en-US"/>
            <a:t>Under 750 pixels, the user must scroll horizontally</a:t>
          </a:r>
        </a:p>
      </dgm:t>
    </dgm:pt>
    <dgm:pt modelId="{F7CFCA2D-D946-4BC0-81F3-EE7B967645AF}" type="parTrans" cxnId="{3D5F25A3-F7F0-4392-8591-26196E38AF12}">
      <dgm:prSet/>
      <dgm:spPr/>
      <dgm:t>
        <a:bodyPr/>
        <a:lstStyle/>
        <a:p>
          <a:endParaRPr lang="en-US"/>
        </a:p>
      </dgm:t>
    </dgm:pt>
    <dgm:pt modelId="{08D2A7F0-8194-413F-8B7A-043C42BB365A}" type="sibTrans" cxnId="{3D5F25A3-F7F0-4392-8591-26196E38AF12}">
      <dgm:prSet/>
      <dgm:spPr/>
      <dgm:t>
        <a:bodyPr/>
        <a:lstStyle/>
        <a:p>
          <a:endParaRPr lang="en-US"/>
        </a:p>
      </dgm:t>
    </dgm:pt>
    <dgm:pt modelId="{52EAA61B-FB01-4EE6-AF80-6C68F844D331}" type="pres">
      <dgm:prSet presAssocID="{1F4E7574-7763-4CBC-AA3E-252EB6BA742E}" presName="Name0" presStyleCnt="0">
        <dgm:presLayoutVars>
          <dgm:dir/>
          <dgm:animLvl val="lvl"/>
          <dgm:resizeHandles val="exact"/>
        </dgm:presLayoutVars>
      </dgm:prSet>
      <dgm:spPr/>
    </dgm:pt>
    <dgm:pt modelId="{71B77FBC-7982-477C-8FAA-C52C1E417560}" type="pres">
      <dgm:prSet presAssocID="{0A8F211D-B354-492E-9309-1FC7DAB01112}" presName="boxAndChildren" presStyleCnt="0"/>
      <dgm:spPr/>
    </dgm:pt>
    <dgm:pt modelId="{2BB8FAD8-7E2B-442D-B203-E6B9515081FE}" type="pres">
      <dgm:prSet presAssocID="{0A8F211D-B354-492E-9309-1FC7DAB01112}" presName="parentTextBox" presStyleLbl="node1" presStyleIdx="0" presStyleCnt="3"/>
      <dgm:spPr/>
    </dgm:pt>
    <dgm:pt modelId="{E28BD0DC-5E92-4EFD-BDF6-3F784CAF3F50}" type="pres">
      <dgm:prSet presAssocID="{C20EA75F-936C-4B2A-B814-358EBA862E5A}" presName="sp" presStyleCnt="0"/>
      <dgm:spPr/>
    </dgm:pt>
    <dgm:pt modelId="{4642E76E-E3F0-4D5D-8CA5-33A06B085390}" type="pres">
      <dgm:prSet presAssocID="{FEDE65B1-7774-4AAD-9CC8-A61DA3CEC9D7}" presName="arrowAndChildren" presStyleCnt="0"/>
      <dgm:spPr/>
    </dgm:pt>
    <dgm:pt modelId="{933065B2-EE56-4E96-9373-9215EDF1633C}" type="pres">
      <dgm:prSet presAssocID="{FEDE65B1-7774-4AAD-9CC8-A61DA3CEC9D7}" presName="parentTextArrow" presStyleLbl="node1" presStyleIdx="1" presStyleCnt="3"/>
      <dgm:spPr/>
    </dgm:pt>
    <dgm:pt modelId="{7CC173B5-1AD3-4A9D-866B-2BD3E66E81D4}" type="pres">
      <dgm:prSet presAssocID="{56E850C8-1A6A-418A-AE57-C16ECB7A5D11}" presName="sp" presStyleCnt="0"/>
      <dgm:spPr/>
    </dgm:pt>
    <dgm:pt modelId="{0146F4ED-83FB-435D-83F2-C9A698DE3A7C}" type="pres">
      <dgm:prSet presAssocID="{3CFDB1DB-E2BC-409B-BDE4-47F70FCDB944}" presName="arrowAndChildren" presStyleCnt="0"/>
      <dgm:spPr/>
    </dgm:pt>
    <dgm:pt modelId="{EA8D69D5-244C-47CA-8E5C-593618097950}" type="pres">
      <dgm:prSet presAssocID="{3CFDB1DB-E2BC-409B-BDE4-47F70FCDB944}" presName="parentTextArrow" presStyleLbl="node1" presStyleIdx="2" presStyleCnt="3"/>
      <dgm:spPr/>
    </dgm:pt>
  </dgm:ptLst>
  <dgm:cxnLst>
    <dgm:cxn modelId="{9F6CE12B-2CBA-4E38-8372-85861CA9B9F4}" type="presOf" srcId="{3CFDB1DB-E2BC-409B-BDE4-47F70FCDB944}" destId="{EA8D69D5-244C-47CA-8E5C-593618097950}" srcOrd="0" destOrd="0" presId="urn:microsoft.com/office/officeart/2005/8/layout/process4"/>
    <dgm:cxn modelId="{17E0DB4F-10E1-42C4-8ACF-EE6FD07A1333}" type="presOf" srcId="{0A8F211D-B354-492E-9309-1FC7DAB01112}" destId="{2BB8FAD8-7E2B-442D-B203-E6B9515081FE}" srcOrd="0" destOrd="0" presId="urn:microsoft.com/office/officeart/2005/8/layout/process4"/>
    <dgm:cxn modelId="{2DB0EC70-D02A-477F-9ED4-A2A2F024F581}" type="presOf" srcId="{1F4E7574-7763-4CBC-AA3E-252EB6BA742E}" destId="{52EAA61B-FB01-4EE6-AF80-6C68F844D331}" srcOrd="0" destOrd="0" presId="urn:microsoft.com/office/officeart/2005/8/layout/process4"/>
    <dgm:cxn modelId="{9AFBBF59-DB9E-4A92-A8EF-6CBB70ECF572}" type="presOf" srcId="{FEDE65B1-7774-4AAD-9CC8-A61DA3CEC9D7}" destId="{933065B2-EE56-4E96-9373-9215EDF1633C}" srcOrd="0" destOrd="0" presId="urn:microsoft.com/office/officeart/2005/8/layout/process4"/>
    <dgm:cxn modelId="{618DCB8E-054E-4EB8-ABEB-F29C3AD6DADA}" srcId="{1F4E7574-7763-4CBC-AA3E-252EB6BA742E}" destId="{FEDE65B1-7774-4AAD-9CC8-A61DA3CEC9D7}" srcOrd="1" destOrd="0" parTransId="{4296E830-5022-4F7C-9164-E62FD590D264}" sibTransId="{C20EA75F-936C-4B2A-B814-358EBA862E5A}"/>
    <dgm:cxn modelId="{3D5F25A3-F7F0-4392-8591-26196E38AF12}" srcId="{1F4E7574-7763-4CBC-AA3E-252EB6BA742E}" destId="{0A8F211D-B354-492E-9309-1FC7DAB01112}" srcOrd="2" destOrd="0" parTransId="{F7CFCA2D-D946-4BC0-81F3-EE7B967645AF}" sibTransId="{08D2A7F0-8194-413F-8B7A-043C42BB365A}"/>
    <dgm:cxn modelId="{4BE3ECA6-5119-46D5-8C63-FCEA5547756A}" srcId="{1F4E7574-7763-4CBC-AA3E-252EB6BA742E}" destId="{3CFDB1DB-E2BC-409B-BDE4-47F70FCDB944}" srcOrd="0" destOrd="0" parTransId="{CCF93D25-116B-44E4-8A5F-D0BB8ACCBA98}" sibTransId="{56E850C8-1A6A-418A-AE57-C16ECB7A5D11}"/>
    <dgm:cxn modelId="{C75B12D4-1FAC-47A6-A824-EB9000DEAA89}" type="presParOf" srcId="{52EAA61B-FB01-4EE6-AF80-6C68F844D331}" destId="{71B77FBC-7982-477C-8FAA-C52C1E417560}" srcOrd="0" destOrd="0" presId="urn:microsoft.com/office/officeart/2005/8/layout/process4"/>
    <dgm:cxn modelId="{EC350CB2-3885-46EC-AFC6-DF36B4F9717C}" type="presParOf" srcId="{71B77FBC-7982-477C-8FAA-C52C1E417560}" destId="{2BB8FAD8-7E2B-442D-B203-E6B9515081FE}" srcOrd="0" destOrd="0" presId="urn:microsoft.com/office/officeart/2005/8/layout/process4"/>
    <dgm:cxn modelId="{646AA3F7-9BAB-4EE4-BF2B-8BC656F161AC}" type="presParOf" srcId="{52EAA61B-FB01-4EE6-AF80-6C68F844D331}" destId="{E28BD0DC-5E92-4EFD-BDF6-3F784CAF3F50}" srcOrd="1" destOrd="0" presId="urn:microsoft.com/office/officeart/2005/8/layout/process4"/>
    <dgm:cxn modelId="{812B90C7-C393-4555-9B53-E6C1A943D9A1}" type="presParOf" srcId="{52EAA61B-FB01-4EE6-AF80-6C68F844D331}" destId="{4642E76E-E3F0-4D5D-8CA5-33A06B085390}" srcOrd="2" destOrd="0" presId="urn:microsoft.com/office/officeart/2005/8/layout/process4"/>
    <dgm:cxn modelId="{63F31F4F-5856-42C1-BCBE-1E875ACCFFCB}" type="presParOf" srcId="{4642E76E-E3F0-4D5D-8CA5-33A06B085390}" destId="{933065B2-EE56-4E96-9373-9215EDF1633C}" srcOrd="0" destOrd="0" presId="urn:microsoft.com/office/officeart/2005/8/layout/process4"/>
    <dgm:cxn modelId="{E2E688EB-E232-4015-8230-A9E265B3AA28}" type="presParOf" srcId="{52EAA61B-FB01-4EE6-AF80-6C68F844D331}" destId="{7CC173B5-1AD3-4A9D-866B-2BD3E66E81D4}" srcOrd="3" destOrd="0" presId="urn:microsoft.com/office/officeart/2005/8/layout/process4"/>
    <dgm:cxn modelId="{AAE36EF0-3684-4ED9-8D6B-23D522A28741}" type="presParOf" srcId="{52EAA61B-FB01-4EE6-AF80-6C68F844D331}" destId="{0146F4ED-83FB-435D-83F2-C9A698DE3A7C}" srcOrd="4" destOrd="0" presId="urn:microsoft.com/office/officeart/2005/8/layout/process4"/>
    <dgm:cxn modelId="{123F5621-670D-4378-BA2B-E77A04E5E2CE}" type="presParOf" srcId="{0146F4ED-83FB-435D-83F2-C9A698DE3A7C}" destId="{EA8D69D5-244C-47CA-8E5C-59361809795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36C16B-F9DC-48F0-B1D7-A9FD0E1A466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E982CF0-2C96-45A3-A572-BD633A4559DF}">
      <dgm:prSet/>
      <dgm:spPr/>
      <dgm:t>
        <a:bodyPr/>
        <a:lstStyle/>
        <a:p>
          <a:r>
            <a:rPr lang="en-US"/>
            <a:t>Tablets and smartphones add to web design challenge</a:t>
          </a:r>
        </a:p>
      </dgm:t>
    </dgm:pt>
    <dgm:pt modelId="{BE7547ED-77AE-49B3-A98E-89DBD9A0D27D}" type="parTrans" cxnId="{6139862A-06B8-43D1-8F7A-7AD3B170F7AE}">
      <dgm:prSet/>
      <dgm:spPr/>
      <dgm:t>
        <a:bodyPr/>
        <a:lstStyle/>
        <a:p>
          <a:endParaRPr lang="en-US"/>
        </a:p>
      </dgm:t>
    </dgm:pt>
    <dgm:pt modelId="{CEB3727E-1FAD-4D57-BEA3-B7351B262272}" type="sibTrans" cxnId="{6139862A-06B8-43D1-8F7A-7AD3B170F7AE}">
      <dgm:prSet/>
      <dgm:spPr/>
      <dgm:t>
        <a:bodyPr/>
        <a:lstStyle/>
        <a:p>
          <a:endParaRPr lang="en-US"/>
        </a:p>
      </dgm:t>
    </dgm:pt>
    <dgm:pt modelId="{7676CE97-63E0-4942-A91B-AFE141FF2F5F}">
      <dgm:prSet/>
      <dgm:spPr/>
      <dgm:t>
        <a:bodyPr/>
        <a:lstStyle/>
        <a:p>
          <a:r>
            <a:rPr lang="en-US"/>
            <a:t>More device sizes, screen orientations, and screen resolutions</a:t>
          </a:r>
        </a:p>
      </dgm:t>
    </dgm:pt>
    <dgm:pt modelId="{171030FE-2A59-4859-B145-823DAAB9CA1D}" type="parTrans" cxnId="{A5E5FF98-82D1-4ED8-81AD-8D125FD57E00}">
      <dgm:prSet/>
      <dgm:spPr/>
      <dgm:t>
        <a:bodyPr/>
        <a:lstStyle/>
        <a:p>
          <a:endParaRPr lang="en-US"/>
        </a:p>
      </dgm:t>
    </dgm:pt>
    <dgm:pt modelId="{CA273D55-F518-4D1D-A95D-2E8A9C57D9EA}" type="sibTrans" cxnId="{A5E5FF98-82D1-4ED8-81AD-8D125FD57E00}">
      <dgm:prSet/>
      <dgm:spPr/>
      <dgm:t>
        <a:bodyPr/>
        <a:lstStyle/>
        <a:p>
          <a:endParaRPr lang="en-US"/>
        </a:p>
      </dgm:t>
    </dgm:pt>
    <dgm:pt modelId="{4C3E807C-3460-4A25-803B-F7B8DE3F79E3}">
      <dgm:prSet/>
      <dgm:spPr/>
      <dgm:t>
        <a:bodyPr/>
        <a:lstStyle/>
        <a:p>
          <a:r>
            <a:rPr lang="en-US"/>
            <a:t>Design responsively rather than for specific devices</a:t>
          </a:r>
        </a:p>
      </dgm:t>
    </dgm:pt>
    <dgm:pt modelId="{62961AE9-954F-422E-B649-77A2432B6081}" type="parTrans" cxnId="{2241A703-141D-4A53-B3F0-CC12D0B50792}">
      <dgm:prSet/>
      <dgm:spPr/>
      <dgm:t>
        <a:bodyPr/>
        <a:lstStyle/>
        <a:p>
          <a:endParaRPr lang="en-US"/>
        </a:p>
      </dgm:t>
    </dgm:pt>
    <dgm:pt modelId="{67856F08-3BC2-4A3C-B267-E6C77798FC7E}" type="sibTrans" cxnId="{2241A703-141D-4A53-B3F0-CC12D0B50792}">
      <dgm:prSet/>
      <dgm:spPr/>
      <dgm:t>
        <a:bodyPr/>
        <a:lstStyle/>
        <a:p>
          <a:endParaRPr lang="en-US"/>
        </a:p>
      </dgm:t>
    </dgm:pt>
    <dgm:pt modelId="{B2E24C70-396B-4F69-A813-DD5E747F24EF}" type="pres">
      <dgm:prSet presAssocID="{E136C16B-F9DC-48F0-B1D7-A9FD0E1A4668}" presName="root" presStyleCnt="0">
        <dgm:presLayoutVars>
          <dgm:dir/>
          <dgm:resizeHandles val="exact"/>
        </dgm:presLayoutVars>
      </dgm:prSet>
      <dgm:spPr/>
    </dgm:pt>
    <dgm:pt modelId="{76F60829-FC41-4FD2-BD4C-AEAB1A9446E3}" type="pres">
      <dgm:prSet presAssocID="{AE982CF0-2C96-45A3-A572-BD633A4559DF}" presName="compNode" presStyleCnt="0"/>
      <dgm:spPr/>
    </dgm:pt>
    <dgm:pt modelId="{F59C21BF-3123-4ECB-9E21-7C0D5F7B1EF6}" type="pres">
      <dgm:prSet presAssocID="{AE982CF0-2C96-45A3-A572-BD633A4559DF}" presName="bgRect" presStyleLbl="bgShp" presStyleIdx="0" presStyleCnt="3"/>
      <dgm:spPr/>
    </dgm:pt>
    <dgm:pt modelId="{9B380CEB-7CD3-42F0-87CB-7954904EFD56}" type="pres">
      <dgm:prSet presAssocID="{AE982CF0-2C96-45A3-A572-BD633A4559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64AD130-FEBF-4D3E-B67E-5F86C13C7A85}" type="pres">
      <dgm:prSet presAssocID="{AE982CF0-2C96-45A3-A572-BD633A4559DF}" presName="spaceRect" presStyleCnt="0"/>
      <dgm:spPr/>
    </dgm:pt>
    <dgm:pt modelId="{96CF892C-F87F-4B23-B7E8-8AB543AE1F39}" type="pres">
      <dgm:prSet presAssocID="{AE982CF0-2C96-45A3-A572-BD633A4559DF}" presName="parTx" presStyleLbl="revTx" presStyleIdx="0" presStyleCnt="3">
        <dgm:presLayoutVars>
          <dgm:chMax val="0"/>
          <dgm:chPref val="0"/>
        </dgm:presLayoutVars>
      </dgm:prSet>
      <dgm:spPr/>
    </dgm:pt>
    <dgm:pt modelId="{DE5AF42E-4F50-4CCE-8B0B-7DB62D1A2985}" type="pres">
      <dgm:prSet presAssocID="{CEB3727E-1FAD-4D57-BEA3-B7351B262272}" presName="sibTrans" presStyleCnt="0"/>
      <dgm:spPr/>
    </dgm:pt>
    <dgm:pt modelId="{BD8D4352-150F-470B-A3C8-8B5ADE65CF1A}" type="pres">
      <dgm:prSet presAssocID="{7676CE97-63E0-4942-A91B-AFE141FF2F5F}" presName="compNode" presStyleCnt="0"/>
      <dgm:spPr/>
    </dgm:pt>
    <dgm:pt modelId="{34AD3F1D-DCEA-4B8C-9EAF-330CB5164DE9}" type="pres">
      <dgm:prSet presAssocID="{7676CE97-63E0-4942-A91B-AFE141FF2F5F}" presName="bgRect" presStyleLbl="bgShp" presStyleIdx="1" presStyleCnt="3"/>
      <dgm:spPr/>
    </dgm:pt>
    <dgm:pt modelId="{391E49D8-76E3-4089-895E-03AD4C823A22}" type="pres">
      <dgm:prSet presAssocID="{7676CE97-63E0-4942-A91B-AFE141FF2F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8E8DF7B3-53A1-43BA-A7A0-1ACC2E5160BA}" type="pres">
      <dgm:prSet presAssocID="{7676CE97-63E0-4942-A91B-AFE141FF2F5F}" presName="spaceRect" presStyleCnt="0"/>
      <dgm:spPr/>
    </dgm:pt>
    <dgm:pt modelId="{08126F67-A627-4273-9632-E29C9C7C7E1B}" type="pres">
      <dgm:prSet presAssocID="{7676CE97-63E0-4942-A91B-AFE141FF2F5F}" presName="parTx" presStyleLbl="revTx" presStyleIdx="1" presStyleCnt="3">
        <dgm:presLayoutVars>
          <dgm:chMax val="0"/>
          <dgm:chPref val="0"/>
        </dgm:presLayoutVars>
      </dgm:prSet>
      <dgm:spPr/>
    </dgm:pt>
    <dgm:pt modelId="{E8C63059-FF03-45E6-AD80-495E6DC61CBA}" type="pres">
      <dgm:prSet presAssocID="{CA273D55-F518-4D1D-A95D-2E8A9C57D9EA}" presName="sibTrans" presStyleCnt="0"/>
      <dgm:spPr/>
    </dgm:pt>
    <dgm:pt modelId="{961940EF-A7CE-4DB2-9631-315AC76671E4}" type="pres">
      <dgm:prSet presAssocID="{4C3E807C-3460-4A25-803B-F7B8DE3F79E3}" presName="compNode" presStyleCnt="0"/>
      <dgm:spPr/>
    </dgm:pt>
    <dgm:pt modelId="{B20D3A77-FE62-4108-9CA1-2CF76B15B483}" type="pres">
      <dgm:prSet presAssocID="{4C3E807C-3460-4A25-803B-F7B8DE3F79E3}" presName="bgRect" presStyleLbl="bgShp" presStyleIdx="2" presStyleCnt="3"/>
      <dgm:spPr/>
    </dgm:pt>
    <dgm:pt modelId="{21058DF4-1D4A-46EB-885B-0B845C837BEF}" type="pres">
      <dgm:prSet presAssocID="{4C3E807C-3460-4A25-803B-F7B8DE3F79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52F5C8C-D704-4A78-BEBF-EF4F42A8D334}" type="pres">
      <dgm:prSet presAssocID="{4C3E807C-3460-4A25-803B-F7B8DE3F79E3}" presName="spaceRect" presStyleCnt="0"/>
      <dgm:spPr/>
    </dgm:pt>
    <dgm:pt modelId="{A9D9DF8A-77B0-4C5D-9FDD-F8FED2EF30AF}" type="pres">
      <dgm:prSet presAssocID="{4C3E807C-3460-4A25-803B-F7B8DE3F79E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241A703-141D-4A53-B3F0-CC12D0B50792}" srcId="{E136C16B-F9DC-48F0-B1D7-A9FD0E1A4668}" destId="{4C3E807C-3460-4A25-803B-F7B8DE3F79E3}" srcOrd="2" destOrd="0" parTransId="{62961AE9-954F-422E-B649-77A2432B6081}" sibTransId="{67856F08-3BC2-4A3C-B267-E6C77798FC7E}"/>
    <dgm:cxn modelId="{B8A17410-5227-4C19-BB19-0E1FDF910939}" type="presOf" srcId="{4C3E807C-3460-4A25-803B-F7B8DE3F79E3}" destId="{A9D9DF8A-77B0-4C5D-9FDD-F8FED2EF30AF}" srcOrd="0" destOrd="0" presId="urn:microsoft.com/office/officeart/2018/2/layout/IconVerticalSolidList"/>
    <dgm:cxn modelId="{6139862A-06B8-43D1-8F7A-7AD3B170F7AE}" srcId="{E136C16B-F9DC-48F0-B1D7-A9FD0E1A4668}" destId="{AE982CF0-2C96-45A3-A572-BD633A4559DF}" srcOrd="0" destOrd="0" parTransId="{BE7547ED-77AE-49B3-A98E-89DBD9A0D27D}" sibTransId="{CEB3727E-1FAD-4D57-BEA3-B7351B262272}"/>
    <dgm:cxn modelId="{40C0698E-6FCB-4041-BD99-C2BB862E6C5D}" type="presOf" srcId="{E136C16B-F9DC-48F0-B1D7-A9FD0E1A4668}" destId="{B2E24C70-396B-4F69-A813-DD5E747F24EF}" srcOrd="0" destOrd="0" presId="urn:microsoft.com/office/officeart/2018/2/layout/IconVerticalSolidList"/>
    <dgm:cxn modelId="{A5E5FF98-82D1-4ED8-81AD-8D125FD57E00}" srcId="{E136C16B-F9DC-48F0-B1D7-A9FD0E1A4668}" destId="{7676CE97-63E0-4942-A91B-AFE141FF2F5F}" srcOrd="1" destOrd="0" parTransId="{171030FE-2A59-4859-B145-823DAAB9CA1D}" sibTransId="{CA273D55-F518-4D1D-A95D-2E8A9C57D9EA}"/>
    <dgm:cxn modelId="{8E5D50C1-A062-4999-AC7E-43F6DC41FA9E}" type="presOf" srcId="{7676CE97-63E0-4942-A91B-AFE141FF2F5F}" destId="{08126F67-A627-4273-9632-E29C9C7C7E1B}" srcOrd="0" destOrd="0" presId="urn:microsoft.com/office/officeart/2018/2/layout/IconVerticalSolidList"/>
    <dgm:cxn modelId="{AE9BA5C6-03D1-4B63-9143-D5DF2B11EA30}" type="presOf" srcId="{AE982CF0-2C96-45A3-A572-BD633A4559DF}" destId="{96CF892C-F87F-4B23-B7E8-8AB543AE1F39}" srcOrd="0" destOrd="0" presId="urn:microsoft.com/office/officeart/2018/2/layout/IconVerticalSolidList"/>
    <dgm:cxn modelId="{AC85742D-177C-4658-9E4B-79B6BAA79F52}" type="presParOf" srcId="{B2E24C70-396B-4F69-A813-DD5E747F24EF}" destId="{76F60829-FC41-4FD2-BD4C-AEAB1A9446E3}" srcOrd="0" destOrd="0" presId="urn:microsoft.com/office/officeart/2018/2/layout/IconVerticalSolidList"/>
    <dgm:cxn modelId="{698DD73C-5373-448C-9BBD-CABB3971F355}" type="presParOf" srcId="{76F60829-FC41-4FD2-BD4C-AEAB1A9446E3}" destId="{F59C21BF-3123-4ECB-9E21-7C0D5F7B1EF6}" srcOrd="0" destOrd="0" presId="urn:microsoft.com/office/officeart/2018/2/layout/IconVerticalSolidList"/>
    <dgm:cxn modelId="{35C58CCA-2660-490C-8F18-1FDE98A0F9FC}" type="presParOf" srcId="{76F60829-FC41-4FD2-BD4C-AEAB1A9446E3}" destId="{9B380CEB-7CD3-42F0-87CB-7954904EFD56}" srcOrd="1" destOrd="0" presId="urn:microsoft.com/office/officeart/2018/2/layout/IconVerticalSolidList"/>
    <dgm:cxn modelId="{2F795E34-BF76-4832-B620-D17DC317CBCF}" type="presParOf" srcId="{76F60829-FC41-4FD2-BD4C-AEAB1A9446E3}" destId="{F64AD130-FEBF-4D3E-B67E-5F86C13C7A85}" srcOrd="2" destOrd="0" presId="urn:microsoft.com/office/officeart/2018/2/layout/IconVerticalSolidList"/>
    <dgm:cxn modelId="{FE9D554A-F439-4531-893B-DFB4D16958B4}" type="presParOf" srcId="{76F60829-FC41-4FD2-BD4C-AEAB1A9446E3}" destId="{96CF892C-F87F-4B23-B7E8-8AB543AE1F39}" srcOrd="3" destOrd="0" presId="urn:microsoft.com/office/officeart/2018/2/layout/IconVerticalSolidList"/>
    <dgm:cxn modelId="{F57230C3-8DE2-43BF-99F1-7C670AE5C73D}" type="presParOf" srcId="{B2E24C70-396B-4F69-A813-DD5E747F24EF}" destId="{DE5AF42E-4F50-4CCE-8B0B-7DB62D1A2985}" srcOrd="1" destOrd="0" presId="urn:microsoft.com/office/officeart/2018/2/layout/IconVerticalSolidList"/>
    <dgm:cxn modelId="{A28557A7-1ED5-4584-B6F9-7DEB4183B919}" type="presParOf" srcId="{B2E24C70-396B-4F69-A813-DD5E747F24EF}" destId="{BD8D4352-150F-470B-A3C8-8B5ADE65CF1A}" srcOrd="2" destOrd="0" presId="urn:microsoft.com/office/officeart/2018/2/layout/IconVerticalSolidList"/>
    <dgm:cxn modelId="{AB7FCF42-6FFB-454C-A2F9-2C7E93630826}" type="presParOf" srcId="{BD8D4352-150F-470B-A3C8-8B5ADE65CF1A}" destId="{34AD3F1D-DCEA-4B8C-9EAF-330CB5164DE9}" srcOrd="0" destOrd="0" presId="urn:microsoft.com/office/officeart/2018/2/layout/IconVerticalSolidList"/>
    <dgm:cxn modelId="{4A8253C1-89BB-4C11-9B29-E6E14DE1A3B4}" type="presParOf" srcId="{BD8D4352-150F-470B-A3C8-8B5ADE65CF1A}" destId="{391E49D8-76E3-4089-895E-03AD4C823A22}" srcOrd="1" destOrd="0" presId="urn:microsoft.com/office/officeart/2018/2/layout/IconVerticalSolidList"/>
    <dgm:cxn modelId="{A87EA70E-3AA5-4211-AEEF-135592B83CE7}" type="presParOf" srcId="{BD8D4352-150F-470B-A3C8-8B5ADE65CF1A}" destId="{8E8DF7B3-53A1-43BA-A7A0-1ACC2E5160BA}" srcOrd="2" destOrd="0" presId="urn:microsoft.com/office/officeart/2018/2/layout/IconVerticalSolidList"/>
    <dgm:cxn modelId="{0AFE38F4-5A5B-484D-AD7F-D9824EBF49EA}" type="presParOf" srcId="{BD8D4352-150F-470B-A3C8-8B5ADE65CF1A}" destId="{08126F67-A627-4273-9632-E29C9C7C7E1B}" srcOrd="3" destOrd="0" presId="urn:microsoft.com/office/officeart/2018/2/layout/IconVerticalSolidList"/>
    <dgm:cxn modelId="{CCC0342D-FB3E-4529-B2DD-CCED02F051D7}" type="presParOf" srcId="{B2E24C70-396B-4F69-A813-DD5E747F24EF}" destId="{E8C63059-FF03-45E6-AD80-495E6DC61CBA}" srcOrd="3" destOrd="0" presId="urn:microsoft.com/office/officeart/2018/2/layout/IconVerticalSolidList"/>
    <dgm:cxn modelId="{94927A95-400B-4865-AEC2-ACC2EA5E2177}" type="presParOf" srcId="{B2E24C70-396B-4F69-A813-DD5E747F24EF}" destId="{961940EF-A7CE-4DB2-9631-315AC76671E4}" srcOrd="4" destOrd="0" presId="urn:microsoft.com/office/officeart/2018/2/layout/IconVerticalSolidList"/>
    <dgm:cxn modelId="{8334911B-06BD-4960-BD9D-E3A1C34B34CA}" type="presParOf" srcId="{961940EF-A7CE-4DB2-9631-315AC76671E4}" destId="{B20D3A77-FE62-4108-9CA1-2CF76B15B483}" srcOrd="0" destOrd="0" presId="urn:microsoft.com/office/officeart/2018/2/layout/IconVerticalSolidList"/>
    <dgm:cxn modelId="{98D99A30-7118-40B4-A17C-77CD3C590548}" type="presParOf" srcId="{961940EF-A7CE-4DB2-9631-315AC76671E4}" destId="{21058DF4-1D4A-46EB-885B-0B845C837BEF}" srcOrd="1" destOrd="0" presId="urn:microsoft.com/office/officeart/2018/2/layout/IconVerticalSolidList"/>
    <dgm:cxn modelId="{0E38A9EC-880C-4402-930C-310035B7C62D}" type="presParOf" srcId="{961940EF-A7CE-4DB2-9631-315AC76671E4}" destId="{152F5C8C-D704-4A78-BEBF-EF4F42A8D334}" srcOrd="2" destOrd="0" presId="urn:microsoft.com/office/officeart/2018/2/layout/IconVerticalSolidList"/>
    <dgm:cxn modelId="{A82D4DD4-255E-4E7D-87C3-37DB6FBCD01C}" type="presParOf" srcId="{961940EF-A7CE-4DB2-9631-315AC76671E4}" destId="{A9D9DF8A-77B0-4C5D-9FDD-F8FED2EF30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888E2C4-DF6B-46B1-BCDC-8BD5E6412372}" type="doc">
      <dgm:prSet loTypeId="urn:microsoft.com/office/officeart/2005/8/layout/process4" loCatId="process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CAF52E7-3484-4EBF-AB4A-663088D0393A}">
      <dgm:prSet/>
      <dgm:spPr/>
      <dgm:t>
        <a:bodyPr/>
        <a:lstStyle/>
        <a:p>
          <a:r>
            <a:rPr lang="en-US"/>
            <a:t>This proposed layout works well at any width between the smallest device and 780 pixels</a:t>
          </a:r>
        </a:p>
      </dgm:t>
    </dgm:pt>
    <dgm:pt modelId="{BB52DBE4-3578-48B1-B2DF-C071CEC50862}" type="parTrans" cxnId="{C6EC9824-C468-41F2-B335-E6506DBAA4B9}">
      <dgm:prSet/>
      <dgm:spPr/>
      <dgm:t>
        <a:bodyPr/>
        <a:lstStyle/>
        <a:p>
          <a:endParaRPr lang="en-US"/>
        </a:p>
      </dgm:t>
    </dgm:pt>
    <dgm:pt modelId="{6A391D35-A5F3-4F1D-B67D-76BEB37A95C1}" type="sibTrans" cxnId="{C6EC9824-C468-41F2-B335-E6506DBAA4B9}">
      <dgm:prSet/>
      <dgm:spPr/>
      <dgm:t>
        <a:bodyPr/>
        <a:lstStyle/>
        <a:p>
          <a:endParaRPr lang="en-US"/>
        </a:p>
      </dgm:t>
    </dgm:pt>
    <dgm:pt modelId="{B8373173-7F9D-4785-9025-79FDB60B4E5E}">
      <dgm:prSet/>
      <dgm:spPr/>
      <dgm:t>
        <a:bodyPr/>
        <a:lstStyle/>
        <a:p>
          <a:r>
            <a:rPr lang="en-US"/>
            <a:t>Once the design is expanded past 780 pixels, the content is spread too widely across the page </a:t>
          </a:r>
        </a:p>
      </dgm:t>
    </dgm:pt>
    <dgm:pt modelId="{6BAE3638-5CEE-40F7-A795-49CDBFB24D3D}" type="parTrans" cxnId="{4AA902EE-27C4-490F-BD97-DA8749E1E996}">
      <dgm:prSet/>
      <dgm:spPr/>
      <dgm:t>
        <a:bodyPr/>
        <a:lstStyle/>
        <a:p>
          <a:endParaRPr lang="en-US"/>
        </a:p>
      </dgm:t>
    </dgm:pt>
    <dgm:pt modelId="{9B9BE483-1CC7-402B-BF37-5E5AF0E412CB}" type="sibTrans" cxnId="{4AA902EE-27C4-490F-BD97-DA8749E1E996}">
      <dgm:prSet/>
      <dgm:spPr/>
      <dgm:t>
        <a:bodyPr/>
        <a:lstStyle/>
        <a:p>
          <a:endParaRPr lang="en-US"/>
        </a:p>
      </dgm:t>
    </dgm:pt>
    <dgm:pt modelId="{76309EFE-02D3-48D2-A9C3-7649B356D6EC}">
      <dgm:prSet/>
      <dgm:spPr/>
      <dgm:t>
        <a:bodyPr/>
        <a:lstStyle/>
        <a:p>
          <a:r>
            <a:rPr lang="en-US"/>
            <a:t>The page design can change to take advantage of the larger screen size</a:t>
          </a:r>
        </a:p>
      </dgm:t>
    </dgm:pt>
    <dgm:pt modelId="{239EA958-9999-4EF2-8498-12F49D5AD965}" type="parTrans" cxnId="{211F699A-7800-4BBF-BC2F-C4FD52532A7C}">
      <dgm:prSet/>
      <dgm:spPr/>
      <dgm:t>
        <a:bodyPr/>
        <a:lstStyle/>
        <a:p>
          <a:endParaRPr lang="en-US"/>
        </a:p>
      </dgm:t>
    </dgm:pt>
    <dgm:pt modelId="{C5195ED4-B894-484B-B851-FBB8A147D424}" type="sibTrans" cxnId="{211F699A-7800-4BBF-BC2F-C4FD52532A7C}">
      <dgm:prSet/>
      <dgm:spPr/>
      <dgm:t>
        <a:bodyPr/>
        <a:lstStyle/>
        <a:p>
          <a:endParaRPr lang="en-US"/>
        </a:p>
      </dgm:t>
    </dgm:pt>
    <dgm:pt modelId="{28A528B5-B93C-4A46-AC64-8BA552E9FB13}" type="pres">
      <dgm:prSet presAssocID="{6888E2C4-DF6B-46B1-BCDC-8BD5E6412372}" presName="Name0" presStyleCnt="0">
        <dgm:presLayoutVars>
          <dgm:dir/>
          <dgm:animLvl val="lvl"/>
          <dgm:resizeHandles val="exact"/>
        </dgm:presLayoutVars>
      </dgm:prSet>
      <dgm:spPr/>
    </dgm:pt>
    <dgm:pt modelId="{A11CF8DC-4F8D-41BE-8B94-CBCC76D5EE5B}" type="pres">
      <dgm:prSet presAssocID="{76309EFE-02D3-48D2-A9C3-7649B356D6EC}" presName="boxAndChildren" presStyleCnt="0"/>
      <dgm:spPr/>
    </dgm:pt>
    <dgm:pt modelId="{240954DC-3F19-4483-A5F9-E668D60DB5B1}" type="pres">
      <dgm:prSet presAssocID="{76309EFE-02D3-48D2-A9C3-7649B356D6EC}" presName="parentTextBox" presStyleLbl="node1" presStyleIdx="0" presStyleCnt="3"/>
      <dgm:spPr/>
    </dgm:pt>
    <dgm:pt modelId="{7914E883-AAE5-4C39-A430-A0E68F97B2BA}" type="pres">
      <dgm:prSet presAssocID="{9B9BE483-1CC7-402B-BF37-5E5AF0E412CB}" presName="sp" presStyleCnt="0"/>
      <dgm:spPr/>
    </dgm:pt>
    <dgm:pt modelId="{03922295-7ED5-4EE2-85B8-1E78F9523697}" type="pres">
      <dgm:prSet presAssocID="{B8373173-7F9D-4785-9025-79FDB60B4E5E}" presName="arrowAndChildren" presStyleCnt="0"/>
      <dgm:spPr/>
    </dgm:pt>
    <dgm:pt modelId="{4C944026-715C-4B43-AF43-3F8641DA9C4F}" type="pres">
      <dgm:prSet presAssocID="{B8373173-7F9D-4785-9025-79FDB60B4E5E}" presName="parentTextArrow" presStyleLbl="node1" presStyleIdx="1" presStyleCnt="3"/>
      <dgm:spPr/>
    </dgm:pt>
    <dgm:pt modelId="{AE95D22A-2FC2-496E-82DD-0A48F3BD72D8}" type="pres">
      <dgm:prSet presAssocID="{6A391D35-A5F3-4F1D-B67D-76BEB37A95C1}" presName="sp" presStyleCnt="0"/>
      <dgm:spPr/>
    </dgm:pt>
    <dgm:pt modelId="{D8F6FE39-98FE-459F-8621-68EBD10878BD}" type="pres">
      <dgm:prSet presAssocID="{3CAF52E7-3484-4EBF-AB4A-663088D0393A}" presName="arrowAndChildren" presStyleCnt="0"/>
      <dgm:spPr/>
    </dgm:pt>
    <dgm:pt modelId="{BF77F85C-47DD-4D56-AD74-8433953D7FF4}" type="pres">
      <dgm:prSet presAssocID="{3CAF52E7-3484-4EBF-AB4A-663088D0393A}" presName="parentTextArrow" presStyleLbl="node1" presStyleIdx="2" presStyleCnt="3"/>
      <dgm:spPr/>
    </dgm:pt>
  </dgm:ptLst>
  <dgm:cxnLst>
    <dgm:cxn modelId="{C6EC9824-C468-41F2-B335-E6506DBAA4B9}" srcId="{6888E2C4-DF6B-46B1-BCDC-8BD5E6412372}" destId="{3CAF52E7-3484-4EBF-AB4A-663088D0393A}" srcOrd="0" destOrd="0" parTransId="{BB52DBE4-3578-48B1-B2DF-C071CEC50862}" sibTransId="{6A391D35-A5F3-4F1D-B67D-76BEB37A95C1}"/>
    <dgm:cxn modelId="{FDDCCF2F-EED4-49D1-9D45-985AA581C26C}" type="presOf" srcId="{76309EFE-02D3-48D2-A9C3-7649B356D6EC}" destId="{240954DC-3F19-4483-A5F9-E668D60DB5B1}" srcOrd="0" destOrd="0" presId="urn:microsoft.com/office/officeart/2005/8/layout/process4"/>
    <dgm:cxn modelId="{88A3C538-BB04-4456-8903-97BE71A3E793}" type="presOf" srcId="{B8373173-7F9D-4785-9025-79FDB60B4E5E}" destId="{4C944026-715C-4B43-AF43-3F8641DA9C4F}" srcOrd="0" destOrd="0" presId="urn:microsoft.com/office/officeart/2005/8/layout/process4"/>
    <dgm:cxn modelId="{211F699A-7800-4BBF-BC2F-C4FD52532A7C}" srcId="{6888E2C4-DF6B-46B1-BCDC-8BD5E6412372}" destId="{76309EFE-02D3-48D2-A9C3-7649B356D6EC}" srcOrd="2" destOrd="0" parTransId="{239EA958-9999-4EF2-8498-12F49D5AD965}" sibTransId="{C5195ED4-B894-484B-B851-FBB8A147D424}"/>
    <dgm:cxn modelId="{C91C55B5-00A4-4600-80A5-8A02E5164B1B}" type="presOf" srcId="{6888E2C4-DF6B-46B1-BCDC-8BD5E6412372}" destId="{28A528B5-B93C-4A46-AC64-8BA552E9FB13}" srcOrd="0" destOrd="0" presId="urn:microsoft.com/office/officeart/2005/8/layout/process4"/>
    <dgm:cxn modelId="{4AA902EE-27C4-490F-BD97-DA8749E1E996}" srcId="{6888E2C4-DF6B-46B1-BCDC-8BD5E6412372}" destId="{B8373173-7F9D-4785-9025-79FDB60B4E5E}" srcOrd="1" destOrd="0" parTransId="{6BAE3638-5CEE-40F7-A795-49CDBFB24D3D}" sibTransId="{9B9BE483-1CC7-402B-BF37-5E5AF0E412CB}"/>
    <dgm:cxn modelId="{3DE0A1FD-062E-4276-AE88-7DDED2BDF1E6}" type="presOf" srcId="{3CAF52E7-3484-4EBF-AB4A-663088D0393A}" destId="{BF77F85C-47DD-4D56-AD74-8433953D7FF4}" srcOrd="0" destOrd="0" presId="urn:microsoft.com/office/officeart/2005/8/layout/process4"/>
    <dgm:cxn modelId="{520B45C1-D0E7-4EF4-B2BC-9BA9488712C4}" type="presParOf" srcId="{28A528B5-B93C-4A46-AC64-8BA552E9FB13}" destId="{A11CF8DC-4F8D-41BE-8B94-CBCC76D5EE5B}" srcOrd="0" destOrd="0" presId="urn:microsoft.com/office/officeart/2005/8/layout/process4"/>
    <dgm:cxn modelId="{13F425AC-831C-4FEF-B6F5-1E705D8C1354}" type="presParOf" srcId="{A11CF8DC-4F8D-41BE-8B94-CBCC76D5EE5B}" destId="{240954DC-3F19-4483-A5F9-E668D60DB5B1}" srcOrd="0" destOrd="0" presId="urn:microsoft.com/office/officeart/2005/8/layout/process4"/>
    <dgm:cxn modelId="{F60E7B2F-3D5D-4773-8A73-01392E589557}" type="presParOf" srcId="{28A528B5-B93C-4A46-AC64-8BA552E9FB13}" destId="{7914E883-AAE5-4C39-A430-A0E68F97B2BA}" srcOrd="1" destOrd="0" presId="urn:microsoft.com/office/officeart/2005/8/layout/process4"/>
    <dgm:cxn modelId="{D302BE08-A3AA-4A39-A3C0-84CFFEE4EF8E}" type="presParOf" srcId="{28A528B5-B93C-4A46-AC64-8BA552E9FB13}" destId="{03922295-7ED5-4EE2-85B8-1E78F9523697}" srcOrd="2" destOrd="0" presId="urn:microsoft.com/office/officeart/2005/8/layout/process4"/>
    <dgm:cxn modelId="{E5CFF48D-D235-423B-B52D-32DB25812BF9}" type="presParOf" srcId="{03922295-7ED5-4EE2-85B8-1E78F9523697}" destId="{4C944026-715C-4B43-AF43-3F8641DA9C4F}" srcOrd="0" destOrd="0" presId="urn:microsoft.com/office/officeart/2005/8/layout/process4"/>
    <dgm:cxn modelId="{F3CCE162-EDE2-48D2-AA9D-069D37222354}" type="presParOf" srcId="{28A528B5-B93C-4A46-AC64-8BA552E9FB13}" destId="{AE95D22A-2FC2-496E-82DD-0A48F3BD72D8}" srcOrd="3" destOrd="0" presId="urn:microsoft.com/office/officeart/2005/8/layout/process4"/>
    <dgm:cxn modelId="{A8B99CA7-5523-4F27-801E-FDC8FF019326}" type="presParOf" srcId="{28A528B5-B93C-4A46-AC64-8BA552E9FB13}" destId="{D8F6FE39-98FE-459F-8621-68EBD10878BD}" srcOrd="4" destOrd="0" presId="urn:microsoft.com/office/officeart/2005/8/layout/process4"/>
    <dgm:cxn modelId="{8B8DBBB1-C7BA-4973-B586-9953BFD22CB7}" type="presParOf" srcId="{D8F6FE39-98FE-459F-8621-68EBD10878BD}" destId="{BF77F85C-47DD-4D56-AD74-8433953D7FF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9ACD52D-C253-4B92-AEAB-D1B2B81AD01A}" type="doc">
      <dgm:prSet loTypeId="urn:microsoft.com/office/officeart/2005/8/layout/process4" loCatId="process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D5504D4-0AAC-42DA-BD22-5EAADC2F58E8}">
      <dgm:prSet/>
      <dgm:spPr/>
      <dgm:t>
        <a:bodyPr/>
        <a:lstStyle/>
        <a:p>
          <a:r>
            <a:rPr lang="en-US"/>
            <a:t>The display property can be used to remove or add content as needed </a:t>
          </a:r>
        </a:p>
      </dgm:t>
    </dgm:pt>
    <dgm:pt modelId="{EF1C46AD-AA96-4157-88FF-45450016D95F}" type="parTrans" cxnId="{4B661926-5F79-453E-AB50-31E290EED202}">
      <dgm:prSet/>
      <dgm:spPr/>
      <dgm:t>
        <a:bodyPr/>
        <a:lstStyle/>
        <a:p>
          <a:endParaRPr lang="en-US"/>
        </a:p>
      </dgm:t>
    </dgm:pt>
    <dgm:pt modelId="{7FE02836-D0F3-4EBE-AD52-0B060FFEFAF8}" type="sibTrans" cxnId="{4B661926-5F79-453E-AB50-31E290EED202}">
      <dgm:prSet/>
      <dgm:spPr/>
      <dgm:t>
        <a:bodyPr/>
        <a:lstStyle/>
        <a:p>
          <a:endParaRPr lang="en-US"/>
        </a:p>
      </dgm:t>
    </dgm:pt>
    <dgm:pt modelId="{A38FFE8F-F118-4946-BB10-91D1D9EB105B}">
      <dgm:prSet/>
      <dgm:spPr/>
      <dgm:t>
        <a:bodyPr/>
        <a:lstStyle/>
        <a:p>
          <a:r>
            <a:rPr lang="en-US"/>
            <a:t>Figure 12-14 shows an example of hiding or displaying content based on the browser width</a:t>
          </a:r>
        </a:p>
      </dgm:t>
    </dgm:pt>
    <dgm:pt modelId="{9BEC4FE9-DBAE-44C3-926E-5ED70A1CCB02}" type="parTrans" cxnId="{D9441400-756B-4BD3-B0FC-922C345B27D0}">
      <dgm:prSet/>
      <dgm:spPr/>
      <dgm:t>
        <a:bodyPr/>
        <a:lstStyle/>
        <a:p>
          <a:endParaRPr lang="en-US"/>
        </a:p>
      </dgm:t>
    </dgm:pt>
    <dgm:pt modelId="{6D5B21D4-9328-44D7-AEE1-80D497C7CFD3}" type="sibTrans" cxnId="{D9441400-756B-4BD3-B0FC-922C345B27D0}">
      <dgm:prSet/>
      <dgm:spPr/>
      <dgm:t>
        <a:bodyPr/>
        <a:lstStyle/>
        <a:p>
          <a:endParaRPr lang="en-US"/>
        </a:p>
      </dgm:t>
    </dgm:pt>
    <dgm:pt modelId="{0A7600EB-06E4-4538-9BAD-43A03B0CC0A2}">
      <dgm:prSet/>
      <dgm:spPr/>
      <dgm:t>
        <a:bodyPr/>
        <a:lstStyle/>
        <a:p>
          <a:r>
            <a:rPr lang="en-US"/>
            <a:t>The larger page design takes advantage of expanded screen space, while the smaller mobile design focuses on user navigation and content access</a:t>
          </a:r>
        </a:p>
      </dgm:t>
    </dgm:pt>
    <dgm:pt modelId="{02B08485-9F4F-44DD-ACC1-BF92BFAF128A}" type="parTrans" cxnId="{64A8435D-AB5B-4223-AD8D-D09FD0E4EFC8}">
      <dgm:prSet/>
      <dgm:spPr/>
      <dgm:t>
        <a:bodyPr/>
        <a:lstStyle/>
        <a:p>
          <a:endParaRPr lang="en-US"/>
        </a:p>
      </dgm:t>
    </dgm:pt>
    <dgm:pt modelId="{C3BA625A-6F1A-4208-B2F3-A66E26BD279E}" type="sibTrans" cxnId="{64A8435D-AB5B-4223-AD8D-D09FD0E4EFC8}">
      <dgm:prSet/>
      <dgm:spPr/>
      <dgm:t>
        <a:bodyPr/>
        <a:lstStyle/>
        <a:p>
          <a:endParaRPr lang="en-US"/>
        </a:p>
      </dgm:t>
    </dgm:pt>
    <dgm:pt modelId="{7EF16BA6-594A-4FBC-A35D-5FA151A5CDF0}" type="pres">
      <dgm:prSet presAssocID="{29ACD52D-C253-4B92-AEAB-D1B2B81AD01A}" presName="Name0" presStyleCnt="0">
        <dgm:presLayoutVars>
          <dgm:dir/>
          <dgm:animLvl val="lvl"/>
          <dgm:resizeHandles val="exact"/>
        </dgm:presLayoutVars>
      </dgm:prSet>
      <dgm:spPr/>
    </dgm:pt>
    <dgm:pt modelId="{A6739562-4B97-472E-B116-8FEF41ABF080}" type="pres">
      <dgm:prSet presAssocID="{0A7600EB-06E4-4538-9BAD-43A03B0CC0A2}" presName="boxAndChildren" presStyleCnt="0"/>
      <dgm:spPr/>
    </dgm:pt>
    <dgm:pt modelId="{B8819038-C42C-4FE8-B7CA-2B84B8F73DDD}" type="pres">
      <dgm:prSet presAssocID="{0A7600EB-06E4-4538-9BAD-43A03B0CC0A2}" presName="parentTextBox" presStyleLbl="node1" presStyleIdx="0" presStyleCnt="3"/>
      <dgm:spPr/>
    </dgm:pt>
    <dgm:pt modelId="{045A3C19-72A2-4624-8994-9EAADA41DB3F}" type="pres">
      <dgm:prSet presAssocID="{6D5B21D4-9328-44D7-AEE1-80D497C7CFD3}" presName="sp" presStyleCnt="0"/>
      <dgm:spPr/>
    </dgm:pt>
    <dgm:pt modelId="{7B913D02-89D3-4D06-A5A3-582CF7E920D7}" type="pres">
      <dgm:prSet presAssocID="{A38FFE8F-F118-4946-BB10-91D1D9EB105B}" presName="arrowAndChildren" presStyleCnt="0"/>
      <dgm:spPr/>
    </dgm:pt>
    <dgm:pt modelId="{89492565-A688-4BB2-83C6-E74DA88EED5E}" type="pres">
      <dgm:prSet presAssocID="{A38FFE8F-F118-4946-BB10-91D1D9EB105B}" presName="parentTextArrow" presStyleLbl="node1" presStyleIdx="1" presStyleCnt="3"/>
      <dgm:spPr/>
    </dgm:pt>
    <dgm:pt modelId="{14C2F9AB-29F4-4EC7-A64A-8968BE7A81D6}" type="pres">
      <dgm:prSet presAssocID="{7FE02836-D0F3-4EBE-AD52-0B060FFEFAF8}" presName="sp" presStyleCnt="0"/>
      <dgm:spPr/>
    </dgm:pt>
    <dgm:pt modelId="{D3DA69D1-0EB2-4977-8A76-529B1B753456}" type="pres">
      <dgm:prSet presAssocID="{1D5504D4-0AAC-42DA-BD22-5EAADC2F58E8}" presName="arrowAndChildren" presStyleCnt="0"/>
      <dgm:spPr/>
    </dgm:pt>
    <dgm:pt modelId="{266319E4-B21B-40FC-9FEC-FBBCC4F6BFE9}" type="pres">
      <dgm:prSet presAssocID="{1D5504D4-0AAC-42DA-BD22-5EAADC2F58E8}" presName="parentTextArrow" presStyleLbl="node1" presStyleIdx="2" presStyleCnt="3"/>
      <dgm:spPr/>
    </dgm:pt>
  </dgm:ptLst>
  <dgm:cxnLst>
    <dgm:cxn modelId="{D9441400-756B-4BD3-B0FC-922C345B27D0}" srcId="{29ACD52D-C253-4B92-AEAB-D1B2B81AD01A}" destId="{A38FFE8F-F118-4946-BB10-91D1D9EB105B}" srcOrd="1" destOrd="0" parTransId="{9BEC4FE9-DBAE-44C3-926E-5ED70A1CCB02}" sibTransId="{6D5B21D4-9328-44D7-AEE1-80D497C7CFD3}"/>
    <dgm:cxn modelId="{4B661926-5F79-453E-AB50-31E290EED202}" srcId="{29ACD52D-C253-4B92-AEAB-D1B2B81AD01A}" destId="{1D5504D4-0AAC-42DA-BD22-5EAADC2F58E8}" srcOrd="0" destOrd="0" parTransId="{EF1C46AD-AA96-4157-88FF-45450016D95F}" sibTransId="{7FE02836-D0F3-4EBE-AD52-0B060FFEFAF8}"/>
    <dgm:cxn modelId="{6570842F-840E-48EE-898E-2D0FC05842A4}" type="presOf" srcId="{0A7600EB-06E4-4538-9BAD-43A03B0CC0A2}" destId="{B8819038-C42C-4FE8-B7CA-2B84B8F73DDD}" srcOrd="0" destOrd="0" presId="urn:microsoft.com/office/officeart/2005/8/layout/process4"/>
    <dgm:cxn modelId="{64A8435D-AB5B-4223-AD8D-D09FD0E4EFC8}" srcId="{29ACD52D-C253-4B92-AEAB-D1B2B81AD01A}" destId="{0A7600EB-06E4-4538-9BAD-43A03B0CC0A2}" srcOrd="2" destOrd="0" parTransId="{02B08485-9F4F-44DD-ACC1-BF92BFAF128A}" sibTransId="{C3BA625A-6F1A-4208-B2F3-A66E26BD279E}"/>
    <dgm:cxn modelId="{7E348359-075B-449E-B0C1-6BB37068BBA6}" type="presOf" srcId="{1D5504D4-0AAC-42DA-BD22-5EAADC2F58E8}" destId="{266319E4-B21B-40FC-9FEC-FBBCC4F6BFE9}" srcOrd="0" destOrd="0" presId="urn:microsoft.com/office/officeart/2005/8/layout/process4"/>
    <dgm:cxn modelId="{CBDA908A-EB87-4C71-8428-3D5C5D9B49CB}" type="presOf" srcId="{A38FFE8F-F118-4946-BB10-91D1D9EB105B}" destId="{89492565-A688-4BB2-83C6-E74DA88EED5E}" srcOrd="0" destOrd="0" presId="urn:microsoft.com/office/officeart/2005/8/layout/process4"/>
    <dgm:cxn modelId="{FC57F6EE-7369-499F-9FBD-74027CF476AE}" type="presOf" srcId="{29ACD52D-C253-4B92-AEAB-D1B2B81AD01A}" destId="{7EF16BA6-594A-4FBC-A35D-5FA151A5CDF0}" srcOrd="0" destOrd="0" presId="urn:microsoft.com/office/officeart/2005/8/layout/process4"/>
    <dgm:cxn modelId="{B5CE8F11-0756-4F75-A8B6-BE55B151768E}" type="presParOf" srcId="{7EF16BA6-594A-4FBC-A35D-5FA151A5CDF0}" destId="{A6739562-4B97-472E-B116-8FEF41ABF080}" srcOrd="0" destOrd="0" presId="urn:microsoft.com/office/officeart/2005/8/layout/process4"/>
    <dgm:cxn modelId="{C0493BB8-77C7-438B-AD35-FBF70066FFCA}" type="presParOf" srcId="{A6739562-4B97-472E-B116-8FEF41ABF080}" destId="{B8819038-C42C-4FE8-B7CA-2B84B8F73DDD}" srcOrd="0" destOrd="0" presId="urn:microsoft.com/office/officeart/2005/8/layout/process4"/>
    <dgm:cxn modelId="{F8692FC8-1A1A-46B5-94CE-0DD67BAA0FB0}" type="presParOf" srcId="{7EF16BA6-594A-4FBC-A35D-5FA151A5CDF0}" destId="{045A3C19-72A2-4624-8994-9EAADA41DB3F}" srcOrd="1" destOrd="0" presId="urn:microsoft.com/office/officeart/2005/8/layout/process4"/>
    <dgm:cxn modelId="{C73C30D9-DE65-4B59-AC44-116C49496117}" type="presParOf" srcId="{7EF16BA6-594A-4FBC-A35D-5FA151A5CDF0}" destId="{7B913D02-89D3-4D06-A5A3-582CF7E920D7}" srcOrd="2" destOrd="0" presId="urn:microsoft.com/office/officeart/2005/8/layout/process4"/>
    <dgm:cxn modelId="{1AE45361-6FC7-4F0E-B8D5-843EC5B2FF04}" type="presParOf" srcId="{7B913D02-89D3-4D06-A5A3-582CF7E920D7}" destId="{89492565-A688-4BB2-83C6-E74DA88EED5E}" srcOrd="0" destOrd="0" presId="urn:microsoft.com/office/officeart/2005/8/layout/process4"/>
    <dgm:cxn modelId="{7CA1AA51-4BF7-42B3-8539-E016BB0F9937}" type="presParOf" srcId="{7EF16BA6-594A-4FBC-A35D-5FA151A5CDF0}" destId="{14C2F9AB-29F4-4EC7-A64A-8968BE7A81D6}" srcOrd="3" destOrd="0" presId="urn:microsoft.com/office/officeart/2005/8/layout/process4"/>
    <dgm:cxn modelId="{7BA49D37-D329-46CF-949C-851E173759B0}" type="presParOf" srcId="{7EF16BA6-594A-4FBC-A35D-5FA151A5CDF0}" destId="{D3DA69D1-0EB2-4977-8A76-529B1B753456}" srcOrd="4" destOrd="0" presId="urn:microsoft.com/office/officeart/2005/8/layout/process4"/>
    <dgm:cxn modelId="{2AA55FC2-64DB-481C-8451-8CA7EC0B3A6A}" type="presParOf" srcId="{D3DA69D1-0EB2-4977-8A76-529B1B753456}" destId="{266319E4-B21B-40FC-9FEC-FBBCC4F6BFE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E12F261-906A-47C3-9421-DBEF28117D53}" type="doc">
      <dgm:prSet loTypeId="urn:microsoft.com/office/officeart/2005/8/layout/process4" loCatId="process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109BB39-E3A8-4F53-8B3F-005EFF3E43BD}">
      <dgm:prSet/>
      <dgm:spPr/>
      <dgm:t>
        <a:bodyPr/>
        <a:lstStyle/>
        <a:p>
          <a:r>
            <a:rPr lang="en-US"/>
            <a:t>When readers access on a smartphone, they have different navigation motives than when using a larger screen</a:t>
          </a:r>
        </a:p>
      </dgm:t>
    </dgm:pt>
    <dgm:pt modelId="{98043D0E-1F1B-46D0-A79C-E656406B2C9D}" type="parTrans" cxnId="{96611553-97AD-4C77-90B8-DCF49812427E}">
      <dgm:prSet/>
      <dgm:spPr/>
      <dgm:t>
        <a:bodyPr/>
        <a:lstStyle/>
        <a:p>
          <a:endParaRPr lang="en-US"/>
        </a:p>
      </dgm:t>
    </dgm:pt>
    <dgm:pt modelId="{8759E066-87E6-4BB1-B010-1D0384F5A995}" type="sibTrans" cxnId="{96611553-97AD-4C77-90B8-DCF49812427E}">
      <dgm:prSet/>
      <dgm:spPr/>
      <dgm:t>
        <a:bodyPr/>
        <a:lstStyle/>
        <a:p>
          <a:endParaRPr lang="en-US"/>
        </a:p>
      </dgm:t>
    </dgm:pt>
    <dgm:pt modelId="{FCDFFE1B-0454-48CD-A3F6-B01C2C3D1DA2}">
      <dgm:prSet/>
      <dgm:spPr/>
      <dgm:t>
        <a:bodyPr/>
        <a:lstStyle/>
        <a:p>
          <a:r>
            <a:rPr lang="en-US"/>
            <a:t>Mobile sites should offer the most popular links readily available on the first page</a:t>
          </a:r>
        </a:p>
      </dgm:t>
    </dgm:pt>
    <dgm:pt modelId="{C615AF45-EBED-496C-B133-0704864E192C}" type="parTrans" cxnId="{FE903E0D-B252-4460-9C70-1F1E8C3C1978}">
      <dgm:prSet/>
      <dgm:spPr/>
      <dgm:t>
        <a:bodyPr/>
        <a:lstStyle/>
        <a:p>
          <a:endParaRPr lang="en-US"/>
        </a:p>
      </dgm:t>
    </dgm:pt>
    <dgm:pt modelId="{6908C494-80D2-4677-ACED-9544D1933DAE}" type="sibTrans" cxnId="{FE903E0D-B252-4460-9C70-1F1E8C3C1978}">
      <dgm:prSet/>
      <dgm:spPr/>
      <dgm:t>
        <a:bodyPr/>
        <a:lstStyle/>
        <a:p>
          <a:endParaRPr lang="en-US"/>
        </a:p>
      </dgm:t>
    </dgm:pt>
    <dgm:pt modelId="{8EA7D903-22C9-4F27-8F42-C3923DF075AA}">
      <dgm:prSet/>
      <dgm:spPr/>
      <dgm:t>
        <a:bodyPr/>
        <a:lstStyle/>
        <a:p>
          <a:r>
            <a:rPr lang="en-US"/>
            <a:t>Navigating on a small device is much easier when the navigation is direct and accessible</a:t>
          </a:r>
        </a:p>
      </dgm:t>
    </dgm:pt>
    <dgm:pt modelId="{52674679-ABE5-4456-A554-554517E8B3E2}" type="parTrans" cxnId="{BED4DCC7-7144-48F5-A515-736AC2346987}">
      <dgm:prSet/>
      <dgm:spPr/>
      <dgm:t>
        <a:bodyPr/>
        <a:lstStyle/>
        <a:p>
          <a:endParaRPr lang="en-US"/>
        </a:p>
      </dgm:t>
    </dgm:pt>
    <dgm:pt modelId="{728F132D-ECC7-4DEB-AFCD-6101825DF569}" type="sibTrans" cxnId="{BED4DCC7-7144-48F5-A515-736AC2346987}">
      <dgm:prSet/>
      <dgm:spPr/>
      <dgm:t>
        <a:bodyPr/>
        <a:lstStyle/>
        <a:p>
          <a:endParaRPr lang="en-US"/>
        </a:p>
      </dgm:t>
    </dgm:pt>
    <dgm:pt modelId="{4A796A4F-B670-4CD8-93E5-B8014631C6A0}" type="pres">
      <dgm:prSet presAssocID="{4E12F261-906A-47C3-9421-DBEF28117D53}" presName="Name0" presStyleCnt="0">
        <dgm:presLayoutVars>
          <dgm:dir/>
          <dgm:animLvl val="lvl"/>
          <dgm:resizeHandles val="exact"/>
        </dgm:presLayoutVars>
      </dgm:prSet>
      <dgm:spPr/>
    </dgm:pt>
    <dgm:pt modelId="{36BA3CA7-6B52-4AAF-BB5E-7FC847315B1A}" type="pres">
      <dgm:prSet presAssocID="{8EA7D903-22C9-4F27-8F42-C3923DF075AA}" presName="boxAndChildren" presStyleCnt="0"/>
      <dgm:spPr/>
    </dgm:pt>
    <dgm:pt modelId="{1944E2BB-C4C8-415D-A05D-3E402444FD96}" type="pres">
      <dgm:prSet presAssocID="{8EA7D903-22C9-4F27-8F42-C3923DF075AA}" presName="parentTextBox" presStyleLbl="node1" presStyleIdx="0" presStyleCnt="3"/>
      <dgm:spPr/>
    </dgm:pt>
    <dgm:pt modelId="{505E3BE4-61FE-475A-A7A9-73BF643B30F7}" type="pres">
      <dgm:prSet presAssocID="{6908C494-80D2-4677-ACED-9544D1933DAE}" presName="sp" presStyleCnt="0"/>
      <dgm:spPr/>
    </dgm:pt>
    <dgm:pt modelId="{EDA21C5B-69C9-4E84-8845-66D75F7E13DD}" type="pres">
      <dgm:prSet presAssocID="{FCDFFE1B-0454-48CD-A3F6-B01C2C3D1DA2}" presName="arrowAndChildren" presStyleCnt="0"/>
      <dgm:spPr/>
    </dgm:pt>
    <dgm:pt modelId="{3AD83DF5-CBB0-4B02-AD8D-1964A1536D1C}" type="pres">
      <dgm:prSet presAssocID="{FCDFFE1B-0454-48CD-A3F6-B01C2C3D1DA2}" presName="parentTextArrow" presStyleLbl="node1" presStyleIdx="1" presStyleCnt="3"/>
      <dgm:spPr/>
    </dgm:pt>
    <dgm:pt modelId="{9258E1AC-10D7-4A58-9CC7-753C3A9EA70C}" type="pres">
      <dgm:prSet presAssocID="{8759E066-87E6-4BB1-B010-1D0384F5A995}" presName="sp" presStyleCnt="0"/>
      <dgm:spPr/>
    </dgm:pt>
    <dgm:pt modelId="{D3255C84-37FA-4749-AECD-B6C60AB91910}" type="pres">
      <dgm:prSet presAssocID="{2109BB39-E3A8-4F53-8B3F-005EFF3E43BD}" presName="arrowAndChildren" presStyleCnt="0"/>
      <dgm:spPr/>
    </dgm:pt>
    <dgm:pt modelId="{8BD934FB-8749-4EAF-83F8-F2903BB7F74A}" type="pres">
      <dgm:prSet presAssocID="{2109BB39-E3A8-4F53-8B3F-005EFF3E43BD}" presName="parentTextArrow" presStyleLbl="node1" presStyleIdx="2" presStyleCnt="3"/>
      <dgm:spPr/>
    </dgm:pt>
  </dgm:ptLst>
  <dgm:cxnLst>
    <dgm:cxn modelId="{FE903E0D-B252-4460-9C70-1F1E8C3C1978}" srcId="{4E12F261-906A-47C3-9421-DBEF28117D53}" destId="{FCDFFE1B-0454-48CD-A3F6-B01C2C3D1DA2}" srcOrd="1" destOrd="0" parTransId="{C615AF45-EBED-496C-B133-0704864E192C}" sibTransId="{6908C494-80D2-4677-ACED-9544D1933DAE}"/>
    <dgm:cxn modelId="{9A8B4F12-9E33-4402-B2F3-AAD78BDAC205}" type="presOf" srcId="{4E12F261-906A-47C3-9421-DBEF28117D53}" destId="{4A796A4F-B670-4CD8-93E5-B8014631C6A0}" srcOrd="0" destOrd="0" presId="urn:microsoft.com/office/officeart/2005/8/layout/process4"/>
    <dgm:cxn modelId="{E374E569-5D34-4E84-9639-CF08D072EC48}" type="presOf" srcId="{2109BB39-E3A8-4F53-8B3F-005EFF3E43BD}" destId="{8BD934FB-8749-4EAF-83F8-F2903BB7F74A}" srcOrd="0" destOrd="0" presId="urn:microsoft.com/office/officeart/2005/8/layout/process4"/>
    <dgm:cxn modelId="{96611553-97AD-4C77-90B8-DCF49812427E}" srcId="{4E12F261-906A-47C3-9421-DBEF28117D53}" destId="{2109BB39-E3A8-4F53-8B3F-005EFF3E43BD}" srcOrd="0" destOrd="0" parTransId="{98043D0E-1F1B-46D0-A79C-E656406B2C9D}" sibTransId="{8759E066-87E6-4BB1-B010-1D0384F5A995}"/>
    <dgm:cxn modelId="{842B2256-D63D-4903-9495-4023DEAD1311}" type="presOf" srcId="{8EA7D903-22C9-4F27-8F42-C3923DF075AA}" destId="{1944E2BB-C4C8-415D-A05D-3E402444FD96}" srcOrd="0" destOrd="0" presId="urn:microsoft.com/office/officeart/2005/8/layout/process4"/>
    <dgm:cxn modelId="{70717CBC-7EAA-43D0-8348-BAA8569DBE16}" type="presOf" srcId="{FCDFFE1B-0454-48CD-A3F6-B01C2C3D1DA2}" destId="{3AD83DF5-CBB0-4B02-AD8D-1964A1536D1C}" srcOrd="0" destOrd="0" presId="urn:microsoft.com/office/officeart/2005/8/layout/process4"/>
    <dgm:cxn modelId="{BED4DCC7-7144-48F5-A515-736AC2346987}" srcId="{4E12F261-906A-47C3-9421-DBEF28117D53}" destId="{8EA7D903-22C9-4F27-8F42-C3923DF075AA}" srcOrd="2" destOrd="0" parTransId="{52674679-ABE5-4456-A554-554517E8B3E2}" sibTransId="{728F132D-ECC7-4DEB-AFCD-6101825DF569}"/>
    <dgm:cxn modelId="{28854AD8-5734-4D97-9446-8D6EF6A94FE1}" type="presParOf" srcId="{4A796A4F-B670-4CD8-93E5-B8014631C6A0}" destId="{36BA3CA7-6B52-4AAF-BB5E-7FC847315B1A}" srcOrd="0" destOrd="0" presId="urn:microsoft.com/office/officeart/2005/8/layout/process4"/>
    <dgm:cxn modelId="{B0AED1EB-0D18-4BF0-ADFE-6DDB132F5548}" type="presParOf" srcId="{36BA3CA7-6B52-4AAF-BB5E-7FC847315B1A}" destId="{1944E2BB-C4C8-415D-A05D-3E402444FD96}" srcOrd="0" destOrd="0" presId="urn:microsoft.com/office/officeart/2005/8/layout/process4"/>
    <dgm:cxn modelId="{8E12F4C1-D916-4C92-8058-AE4F4A800EF3}" type="presParOf" srcId="{4A796A4F-B670-4CD8-93E5-B8014631C6A0}" destId="{505E3BE4-61FE-475A-A7A9-73BF643B30F7}" srcOrd="1" destOrd="0" presId="urn:microsoft.com/office/officeart/2005/8/layout/process4"/>
    <dgm:cxn modelId="{DA8756FA-0A26-4B58-AED0-0AC1CF8B2421}" type="presParOf" srcId="{4A796A4F-B670-4CD8-93E5-B8014631C6A0}" destId="{EDA21C5B-69C9-4E84-8845-66D75F7E13DD}" srcOrd="2" destOrd="0" presId="urn:microsoft.com/office/officeart/2005/8/layout/process4"/>
    <dgm:cxn modelId="{6D2A88BF-2AF7-4859-8E6A-77DE2EA66A1B}" type="presParOf" srcId="{EDA21C5B-69C9-4E84-8845-66D75F7E13DD}" destId="{3AD83DF5-CBB0-4B02-AD8D-1964A1536D1C}" srcOrd="0" destOrd="0" presId="urn:microsoft.com/office/officeart/2005/8/layout/process4"/>
    <dgm:cxn modelId="{5CC66E53-5C4D-42DD-ADBA-EC329D043917}" type="presParOf" srcId="{4A796A4F-B670-4CD8-93E5-B8014631C6A0}" destId="{9258E1AC-10D7-4A58-9CC7-753C3A9EA70C}" srcOrd="3" destOrd="0" presId="urn:microsoft.com/office/officeart/2005/8/layout/process4"/>
    <dgm:cxn modelId="{32A66AC8-B549-4CF5-B1FC-47FC76AFB1F8}" type="presParOf" srcId="{4A796A4F-B670-4CD8-93E5-B8014631C6A0}" destId="{D3255C84-37FA-4749-AECD-B6C60AB91910}" srcOrd="4" destOrd="0" presId="urn:microsoft.com/office/officeart/2005/8/layout/process4"/>
    <dgm:cxn modelId="{51B84BC3-63BD-4C6C-92BD-58A80CEEFEE3}" type="presParOf" srcId="{D3255C84-37FA-4749-AECD-B6C60AB91910}" destId="{8BD934FB-8749-4EAF-83F8-F2903BB7F74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6D6CFC7-C09D-4D42-AC5D-35AB0EBCB73A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E8DB6D06-2DFC-422B-B9A1-6F5EE6F3A6B6}">
      <dgm:prSet/>
      <dgm:spPr/>
      <dgm:t>
        <a:bodyPr/>
        <a:lstStyle/>
        <a:p>
          <a:r>
            <a:rPr lang="en-US"/>
            <a:t>When building responsive layouts, consider the behavior of images and how they react to different device sizes</a:t>
          </a:r>
        </a:p>
      </dgm:t>
    </dgm:pt>
    <dgm:pt modelId="{A908661C-53E5-40A7-A806-311481B8B086}" type="parTrans" cxnId="{844EB290-798F-49CF-BB88-BEB5E3A5DEFD}">
      <dgm:prSet/>
      <dgm:spPr/>
      <dgm:t>
        <a:bodyPr/>
        <a:lstStyle/>
        <a:p>
          <a:endParaRPr lang="en-US"/>
        </a:p>
      </dgm:t>
    </dgm:pt>
    <dgm:pt modelId="{BED0E142-3A75-4957-AB0C-79CA8E3B670F}" type="sibTrans" cxnId="{844EB290-798F-49CF-BB88-BEB5E3A5DEFD}">
      <dgm:prSet/>
      <dgm:spPr/>
      <dgm:t>
        <a:bodyPr/>
        <a:lstStyle/>
        <a:p>
          <a:endParaRPr lang="en-US"/>
        </a:p>
      </dgm:t>
    </dgm:pt>
    <dgm:pt modelId="{F1965A9E-9A5F-4785-87DC-8BA0321A1012}">
      <dgm:prSet/>
      <dgm:spPr/>
      <dgm:t>
        <a:bodyPr/>
        <a:lstStyle/>
        <a:p>
          <a:r>
            <a:rPr lang="en-US"/>
            <a:t>You can let images adjust to the browser size or have a fixed size</a:t>
          </a:r>
        </a:p>
      </dgm:t>
    </dgm:pt>
    <dgm:pt modelId="{EB28DEF2-7D52-4571-B870-BABCA7EE9D4A}" type="parTrans" cxnId="{B643467C-41DF-4ED7-BDB6-9160B4B23929}">
      <dgm:prSet/>
      <dgm:spPr/>
      <dgm:t>
        <a:bodyPr/>
        <a:lstStyle/>
        <a:p>
          <a:endParaRPr lang="en-US"/>
        </a:p>
      </dgm:t>
    </dgm:pt>
    <dgm:pt modelId="{4FAAC177-B206-4B0E-9AD1-DD92833E6C54}" type="sibTrans" cxnId="{B643467C-41DF-4ED7-BDB6-9160B4B23929}">
      <dgm:prSet/>
      <dgm:spPr/>
      <dgm:t>
        <a:bodyPr/>
        <a:lstStyle/>
        <a:p>
          <a:endParaRPr lang="en-US"/>
        </a:p>
      </dgm:t>
    </dgm:pt>
    <dgm:pt modelId="{EB1F975B-B923-4D92-8F73-EEFE812B066A}" type="pres">
      <dgm:prSet presAssocID="{86D6CFC7-C09D-4D42-AC5D-35AB0EBCB73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17F817-D130-4FF5-BAD4-7A2E73FE10E6}" type="pres">
      <dgm:prSet presAssocID="{E8DB6D06-2DFC-422B-B9A1-6F5EE6F3A6B6}" presName="hierRoot1" presStyleCnt="0"/>
      <dgm:spPr/>
    </dgm:pt>
    <dgm:pt modelId="{56191705-8AB4-475A-8164-329190D25656}" type="pres">
      <dgm:prSet presAssocID="{E8DB6D06-2DFC-422B-B9A1-6F5EE6F3A6B6}" presName="composite" presStyleCnt="0"/>
      <dgm:spPr/>
    </dgm:pt>
    <dgm:pt modelId="{9FD23F18-7B91-4866-8EEE-CEADF3D07C15}" type="pres">
      <dgm:prSet presAssocID="{E8DB6D06-2DFC-422B-B9A1-6F5EE6F3A6B6}" presName="background" presStyleLbl="node0" presStyleIdx="0" presStyleCnt="2"/>
      <dgm:spPr/>
    </dgm:pt>
    <dgm:pt modelId="{8D537D13-38D7-4198-9A29-6322E0069E51}" type="pres">
      <dgm:prSet presAssocID="{E8DB6D06-2DFC-422B-B9A1-6F5EE6F3A6B6}" presName="text" presStyleLbl="fgAcc0" presStyleIdx="0" presStyleCnt="2">
        <dgm:presLayoutVars>
          <dgm:chPref val="3"/>
        </dgm:presLayoutVars>
      </dgm:prSet>
      <dgm:spPr/>
    </dgm:pt>
    <dgm:pt modelId="{135AE822-3DB4-4969-9A43-0076B02AD945}" type="pres">
      <dgm:prSet presAssocID="{E8DB6D06-2DFC-422B-B9A1-6F5EE6F3A6B6}" presName="hierChild2" presStyleCnt="0"/>
      <dgm:spPr/>
    </dgm:pt>
    <dgm:pt modelId="{7DC1E3C8-7B8E-466A-9F49-FA4D424A42D3}" type="pres">
      <dgm:prSet presAssocID="{F1965A9E-9A5F-4785-87DC-8BA0321A1012}" presName="hierRoot1" presStyleCnt="0"/>
      <dgm:spPr/>
    </dgm:pt>
    <dgm:pt modelId="{49565409-9CD6-4492-BD34-69B855DB922B}" type="pres">
      <dgm:prSet presAssocID="{F1965A9E-9A5F-4785-87DC-8BA0321A1012}" presName="composite" presStyleCnt="0"/>
      <dgm:spPr/>
    </dgm:pt>
    <dgm:pt modelId="{E6E07DF8-CE23-49E0-81D6-0D172768AD51}" type="pres">
      <dgm:prSet presAssocID="{F1965A9E-9A5F-4785-87DC-8BA0321A1012}" presName="background" presStyleLbl="node0" presStyleIdx="1" presStyleCnt="2"/>
      <dgm:spPr/>
    </dgm:pt>
    <dgm:pt modelId="{307DD21C-C1F6-4E3C-8FD7-4DFDEC94C29E}" type="pres">
      <dgm:prSet presAssocID="{F1965A9E-9A5F-4785-87DC-8BA0321A1012}" presName="text" presStyleLbl="fgAcc0" presStyleIdx="1" presStyleCnt="2">
        <dgm:presLayoutVars>
          <dgm:chPref val="3"/>
        </dgm:presLayoutVars>
      </dgm:prSet>
      <dgm:spPr/>
    </dgm:pt>
    <dgm:pt modelId="{E9AC098C-B5DE-4266-AEA5-1B774223B30D}" type="pres">
      <dgm:prSet presAssocID="{F1965A9E-9A5F-4785-87DC-8BA0321A1012}" presName="hierChild2" presStyleCnt="0"/>
      <dgm:spPr/>
    </dgm:pt>
  </dgm:ptLst>
  <dgm:cxnLst>
    <dgm:cxn modelId="{68BB9F74-01B6-4E82-91E0-42C3163EFED5}" type="presOf" srcId="{86D6CFC7-C09D-4D42-AC5D-35AB0EBCB73A}" destId="{EB1F975B-B923-4D92-8F73-EEFE812B066A}" srcOrd="0" destOrd="0" presId="urn:microsoft.com/office/officeart/2005/8/layout/hierarchy1"/>
    <dgm:cxn modelId="{B643467C-41DF-4ED7-BDB6-9160B4B23929}" srcId="{86D6CFC7-C09D-4D42-AC5D-35AB0EBCB73A}" destId="{F1965A9E-9A5F-4785-87DC-8BA0321A1012}" srcOrd="1" destOrd="0" parTransId="{EB28DEF2-7D52-4571-B870-BABCA7EE9D4A}" sibTransId="{4FAAC177-B206-4B0E-9AD1-DD92833E6C54}"/>
    <dgm:cxn modelId="{43A24A82-1EAD-42EA-9E12-E0EC3EC08E17}" type="presOf" srcId="{F1965A9E-9A5F-4785-87DC-8BA0321A1012}" destId="{307DD21C-C1F6-4E3C-8FD7-4DFDEC94C29E}" srcOrd="0" destOrd="0" presId="urn:microsoft.com/office/officeart/2005/8/layout/hierarchy1"/>
    <dgm:cxn modelId="{844EB290-798F-49CF-BB88-BEB5E3A5DEFD}" srcId="{86D6CFC7-C09D-4D42-AC5D-35AB0EBCB73A}" destId="{E8DB6D06-2DFC-422B-B9A1-6F5EE6F3A6B6}" srcOrd="0" destOrd="0" parTransId="{A908661C-53E5-40A7-A806-311481B8B086}" sibTransId="{BED0E142-3A75-4957-AB0C-79CA8E3B670F}"/>
    <dgm:cxn modelId="{3F39F9CF-CDE3-44E6-A655-55634C08F158}" type="presOf" srcId="{E8DB6D06-2DFC-422B-B9A1-6F5EE6F3A6B6}" destId="{8D537D13-38D7-4198-9A29-6322E0069E51}" srcOrd="0" destOrd="0" presId="urn:microsoft.com/office/officeart/2005/8/layout/hierarchy1"/>
    <dgm:cxn modelId="{B1F8CCA7-257B-4862-9D42-D513EB5298BA}" type="presParOf" srcId="{EB1F975B-B923-4D92-8F73-EEFE812B066A}" destId="{AE17F817-D130-4FF5-BAD4-7A2E73FE10E6}" srcOrd="0" destOrd="0" presId="urn:microsoft.com/office/officeart/2005/8/layout/hierarchy1"/>
    <dgm:cxn modelId="{E05E0E0E-072E-4872-B614-85F113EBEB53}" type="presParOf" srcId="{AE17F817-D130-4FF5-BAD4-7A2E73FE10E6}" destId="{56191705-8AB4-475A-8164-329190D25656}" srcOrd="0" destOrd="0" presId="urn:microsoft.com/office/officeart/2005/8/layout/hierarchy1"/>
    <dgm:cxn modelId="{44EAF9EB-6829-4ADF-88B4-2961B34CD2F6}" type="presParOf" srcId="{56191705-8AB4-475A-8164-329190D25656}" destId="{9FD23F18-7B91-4866-8EEE-CEADF3D07C15}" srcOrd="0" destOrd="0" presId="urn:microsoft.com/office/officeart/2005/8/layout/hierarchy1"/>
    <dgm:cxn modelId="{386E6618-AB2E-49C7-B0BB-EF66903D5367}" type="presParOf" srcId="{56191705-8AB4-475A-8164-329190D25656}" destId="{8D537D13-38D7-4198-9A29-6322E0069E51}" srcOrd="1" destOrd="0" presId="urn:microsoft.com/office/officeart/2005/8/layout/hierarchy1"/>
    <dgm:cxn modelId="{B245AAB2-6EA6-4E6D-AC89-BA168A6307EE}" type="presParOf" srcId="{AE17F817-D130-4FF5-BAD4-7A2E73FE10E6}" destId="{135AE822-3DB4-4969-9A43-0076B02AD945}" srcOrd="1" destOrd="0" presId="urn:microsoft.com/office/officeart/2005/8/layout/hierarchy1"/>
    <dgm:cxn modelId="{04EF7759-9861-451B-9D2D-0903A175C0EE}" type="presParOf" srcId="{EB1F975B-B923-4D92-8F73-EEFE812B066A}" destId="{7DC1E3C8-7B8E-466A-9F49-FA4D424A42D3}" srcOrd="1" destOrd="0" presId="urn:microsoft.com/office/officeart/2005/8/layout/hierarchy1"/>
    <dgm:cxn modelId="{830C5D0D-035B-43F3-9C20-FE3E737D1613}" type="presParOf" srcId="{7DC1E3C8-7B8E-466A-9F49-FA4D424A42D3}" destId="{49565409-9CD6-4492-BD34-69B855DB922B}" srcOrd="0" destOrd="0" presId="urn:microsoft.com/office/officeart/2005/8/layout/hierarchy1"/>
    <dgm:cxn modelId="{D9D74FE3-AFCE-48FC-80B1-4549503D9F0A}" type="presParOf" srcId="{49565409-9CD6-4492-BD34-69B855DB922B}" destId="{E6E07DF8-CE23-49E0-81D6-0D172768AD51}" srcOrd="0" destOrd="0" presId="urn:microsoft.com/office/officeart/2005/8/layout/hierarchy1"/>
    <dgm:cxn modelId="{71BCC3EF-31B7-4C75-9C4B-3231A02F1555}" type="presParOf" srcId="{49565409-9CD6-4492-BD34-69B855DB922B}" destId="{307DD21C-C1F6-4E3C-8FD7-4DFDEC94C29E}" srcOrd="1" destOrd="0" presId="urn:microsoft.com/office/officeart/2005/8/layout/hierarchy1"/>
    <dgm:cxn modelId="{1D89BC40-A352-4525-BE3A-84CABEAFC97A}" type="presParOf" srcId="{7DC1E3C8-7B8E-466A-9F49-FA4D424A42D3}" destId="{E9AC098C-B5DE-4266-AEA5-1B774223B3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7A8D2FF-268B-4849-81CD-D8D2F19BCAD5}" type="doc">
      <dgm:prSet loTypeId="urn:microsoft.com/office/officeart/2005/8/layout/process1" loCatId="process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A60C7E9-C317-4ACB-BC11-6D8ED0770F1D}">
      <dgm:prSet/>
      <dgm:spPr/>
      <dgm:t>
        <a:bodyPr/>
        <a:lstStyle/>
        <a:p>
          <a:r>
            <a:rPr lang="en-US"/>
            <a:t>Set the image’s height to </a:t>
          </a:r>
          <a:r>
            <a:rPr lang="en-US" i="1"/>
            <a:t>auto </a:t>
          </a:r>
          <a:r>
            <a:rPr lang="en-US"/>
            <a:t>to maintain the aspect ratio when the image is scaled:</a:t>
          </a:r>
        </a:p>
      </dgm:t>
    </dgm:pt>
    <dgm:pt modelId="{C4EEF6C3-C04B-4827-9978-52E93052CCF4}" type="parTrans" cxnId="{B9CDE506-A938-47F6-8C7E-78DEBDFBDCAA}">
      <dgm:prSet/>
      <dgm:spPr/>
      <dgm:t>
        <a:bodyPr/>
        <a:lstStyle/>
        <a:p>
          <a:endParaRPr lang="en-US"/>
        </a:p>
      </dgm:t>
    </dgm:pt>
    <dgm:pt modelId="{CBACE5EE-888E-48EB-B9A8-20DEBCC3D937}" type="sibTrans" cxnId="{B9CDE506-A938-47F6-8C7E-78DEBDFBDCAA}">
      <dgm:prSet/>
      <dgm:spPr/>
      <dgm:t>
        <a:bodyPr/>
        <a:lstStyle/>
        <a:p>
          <a:endParaRPr lang="en-US"/>
        </a:p>
      </dgm:t>
    </dgm:pt>
    <dgm:pt modelId="{3E8F862E-BB91-4B24-88F1-6A2405B91250}">
      <dgm:prSet/>
      <dgm:spPr/>
      <dgm:t>
        <a:bodyPr/>
        <a:lstStyle/>
        <a:p>
          <a:r>
            <a:rPr lang="en-US"/>
            <a:t>img {</a:t>
          </a:r>
        </a:p>
      </dgm:t>
    </dgm:pt>
    <dgm:pt modelId="{73B8E8F9-3F9A-432A-A975-BBEDDD59CB9E}" type="parTrans" cxnId="{20879598-78F9-4F77-88FB-9950FD202949}">
      <dgm:prSet/>
      <dgm:spPr/>
      <dgm:t>
        <a:bodyPr/>
        <a:lstStyle/>
        <a:p>
          <a:endParaRPr lang="en-US"/>
        </a:p>
      </dgm:t>
    </dgm:pt>
    <dgm:pt modelId="{8BE46DFA-788C-493E-9315-FE65EE4D78DD}" type="sibTrans" cxnId="{20879598-78F9-4F77-88FB-9950FD202949}">
      <dgm:prSet/>
      <dgm:spPr/>
      <dgm:t>
        <a:bodyPr/>
        <a:lstStyle/>
        <a:p>
          <a:endParaRPr lang="en-US"/>
        </a:p>
      </dgm:t>
    </dgm:pt>
    <dgm:pt modelId="{54B59F5E-6616-4EE9-B302-30ED2E8587D0}">
      <dgm:prSet/>
      <dgm:spPr/>
      <dgm:t>
        <a:bodyPr/>
        <a:lstStyle/>
        <a:p>
          <a:r>
            <a:rPr lang="en-US"/>
            <a:t>max-width: 100%;</a:t>
          </a:r>
        </a:p>
      </dgm:t>
    </dgm:pt>
    <dgm:pt modelId="{F5B4657C-9F3D-4CA3-816A-4866172F4784}" type="parTrans" cxnId="{680B64B9-7515-45FB-8BE0-A90BB49994EF}">
      <dgm:prSet/>
      <dgm:spPr/>
      <dgm:t>
        <a:bodyPr/>
        <a:lstStyle/>
        <a:p>
          <a:endParaRPr lang="en-US"/>
        </a:p>
      </dgm:t>
    </dgm:pt>
    <dgm:pt modelId="{F4DA2347-78B2-4412-9C1B-334F21F1BE31}" type="sibTrans" cxnId="{680B64B9-7515-45FB-8BE0-A90BB49994EF}">
      <dgm:prSet/>
      <dgm:spPr/>
      <dgm:t>
        <a:bodyPr/>
        <a:lstStyle/>
        <a:p>
          <a:endParaRPr lang="en-US"/>
        </a:p>
      </dgm:t>
    </dgm:pt>
    <dgm:pt modelId="{F7D40C03-3AF0-45AC-8F6D-06F46B12A410}">
      <dgm:prSet/>
      <dgm:spPr/>
      <dgm:t>
        <a:bodyPr/>
        <a:lstStyle/>
        <a:p>
          <a:r>
            <a:rPr lang="en-US"/>
            <a:t>height: auto;</a:t>
          </a:r>
        </a:p>
      </dgm:t>
    </dgm:pt>
    <dgm:pt modelId="{FC3DD7AE-F280-4DBE-8A17-5B9382428516}" type="parTrans" cxnId="{0BF74B65-CB1C-4E68-99D0-E0DD64FACB6C}">
      <dgm:prSet/>
      <dgm:spPr/>
      <dgm:t>
        <a:bodyPr/>
        <a:lstStyle/>
        <a:p>
          <a:endParaRPr lang="en-US"/>
        </a:p>
      </dgm:t>
    </dgm:pt>
    <dgm:pt modelId="{73614927-2443-4E0D-9689-733E00E0E25D}" type="sibTrans" cxnId="{0BF74B65-CB1C-4E68-99D0-E0DD64FACB6C}">
      <dgm:prSet/>
      <dgm:spPr/>
      <dgm:t>
        <a:bodyPr/>
        <a:lstStyle/>
        <a:p>
          <a:endParaRPr lang="en-US"/>
        </a:p>
      </dgm:t>
    </dgm:pt>
    <dgm:pt modelId="{1C8EE30D-527C-4E3E-AC30-881544D297F1}">
      <dgm:prSet/>
      <dgm:spPr/>
      <dgm:t>
        <a:bodyPr/>
        <a:lstStyle/>
        <a:p>
          <a:r>
            <a:rPr lang="en-US"/>
            <a:t>}</a:t>
          </a:r>
        </a:p>
      </dgm:t>
    </dgm:pt>
    <dgm:pt modelId="{5D53497A-08F0-42D6-BA89-E28D64EA2920}" type="parTrans" cxnId="{6BD9DDC5-42E6-4A76-814B-02AA9E7A09A6}">
      <dgm:prSet/>
      <dgm:spPr/>
      <dgm:t>
        <a:bodyPr/>
        <a:lstStyle/>
        <a:p>
          <a:endParaRPr lang="en-US"/>
        </a:p>
      </dgm:t>
    </dgm:pt>
    <dgm:pt modelId="{AD1227F5-FED2-43A6-8553-633A2F39B191}" type="sibTrans" cxnId="{6BD9DDC5-42E6-4A76-814B-02AA9E7A09A6}">
      <dgm:prSet/>
      <dgm:spPr/>
      <dgm:t>
        <a:bodyPr/>
        <a:lstStyle/>
        <a:p>
          <a:endParaRPr lang="en-US"/>
        </a:p>
      </dgm:t>
    </dgm:pt>
    <dgm:pt modelId="{577BFA83-8A99-4215-8472-442DC538716E}" type="pres">
      <dgm:prSet presAssocID="{77A8D2FF-268B-4849-81CD-D8D2F19BCAD5}" presName="Name0" presStyleCnt="0">
        <dgm:presLayoutVars>
          <dgm:dir/>
          <dgm:resizeHandles val="exact"/>
        </dgm:presLayoutVars>
      </dgm:prSet>
      <dgm:spPr/>
    </dgm:pt>
    <dgm:pt modelId="{AD4181CC-5A28-496D-810C-4EAF7A8343E6}" type="pres">
      <dgm:prSet presAssocID="{BA60C7E9-C317-4ACB-BC11-6D8ED0770F1D}" presName="node" presStyleLbl="node1" presStyleIdx="0" presStyleCnt="5">
        <dgm:presLayoutVars>
          <dgm:bulletEnabled val="1"/>
        </dgm:presLayoutVars>
      </dgm:prSet>
      <dgm:spPr/>
    </dgm:pt>
    <dgm:pt modelId="{55B08003-7A8F-415B-AF80-F913D6216B23}" type="pres">
      <dgm:prSet presAssocID="{CBACE5EE-888E-48EB-B9A8-20DEBCC3D937}" presName="sibTrans" presStyleLbl="sibTrans2D1" presStyleIdx="0" presStyleCnt="4"/>
      <dgm:spPr/>
    </dgm:pt>
    <dgm:pt modelId="{E1AE8B1F-EB0F-4926-BFC8-BC0ADF4CA5EC}" type="pres">
      <dgm:prSet presAssocID="{CBACE5EE-888E-48EB-B9A8-20DEBCC3D937}" presName="connectorText" presStyleLbl="sibTrans2D1" presStyleIdx="0" presStyleCnt="4"/>
      <dgm:spPr/>
    </dgm:pt>
    <dgm:pt modelId="{8A565518-9333-4EDA-A3C3-5EDAF168414C}" type="pres">
      <dgm:prSet presAssocID="{3E8F862E-BB91-4B24-88F1-6A2405B91250}" presName="node" presStyleLbl="node1" presStyleIdx="1" presStyleCnt="5">
        <dgm:presLayoutVars>
          <dgm:bulletEnabled val="1"/>
        </dgm:presLayoutVars>
      </dgm:prSet>
      <dgm:spPr/>
    </dgm:pt>
    <dgm:pt modelId="{4733AD0D-7D86-4F68-B3DD-4F37CA18C2F3}" type="pres">
      <dgm:prSet presAssocID="{8BE46DFA-788C-493E-9315-FE65EE4D78DD}" presName="sibTrans" presStyleLbl="sibTrans2D1" presStyleIdx="1" presStyleCnt="4"/>
      <dgm:spPr/>
    </dgm:pt>
    <dgm:pt modelId="{AA68C7B7-B2C8-46EB-B00D-20FA83685DFA}" type="pres">
      <dgm:prSet presAssocID="{8BE46DFA-788C-493E-9315-FE65EE4D78DD}" presName="connectorText" presStyleLbl="sibTrans2D1" presStyleIdx="1" presStyleCnt="4"/>
      <dgm:spPr/>
    </dgm:pt>
    <dgm:pt modelId="{2B51E0EB-B884-4489-AC86-2C9A2F9A506D}" type="pres">
      <dgm:prSet presAssocID="{54B59F5E-6616-4EE9-B302-30ED2E8587D0}" presName="node" presStyleLbl="node1" presStyleIdx="2" presStyleCnt="5">
        <dgm:presLayoutVars>
          <dgm:bulletEnabled val="1"/>
        </dgm:presLayoutVars>
      </dgm:prSet>
      <dgm:spPr/>
    </dgm:pt>
    <dgm:pt modelId="{948FC7E7-0B7B-4919-84AC-573D3E3C4FE7}" type="pres">
      <dgm:prSet presAssocID="{F4DA2347-78B2-4412-9C1B-334F21F1BE31}" presName="sibTrans" presStyleLbl="sibTrans2D1" presStyleIdx="2" presStyleCnt="4"/>
      <dgm:spPr/>
    </dgm:pt>
    <dgm:pt modelId="{A0BCAD03-6660-4978-A11A-E429745D8087}" type="pres">
      <dgm:prSet presAssocID="{F4DA2347-78B2-4412-9C1B-334F21F1BE31}" presName="connectorText" presStyleLbl="sibTrans2D1" presStyleIdx="2" presStyleCnt="4"/>
      <dgm:spPr/>
    </dgm:pt>
    <dgm:pt modelId="{C52E61E2-EA73-44F0-9610-C7D6E235E1AE}" type="pres">
      <dgm:prSet presAssocID="{F7D40C03-3AF0-45AC-8F6D-06F46B12A410}" presName="node" presStyleLbl="node1" presStyleIdx="3" presStyleCnt="5">
        <dgm:presLayoutVars>
          <dgm:bulletEnabled val="1"/>
        </dgm:presLayoutVars>
      </dgm:prSet>
      <dgm:spPr/>
    </dgm:pt>
    <dgm:pt modelId="{A857DD1C-B1B8-4D6C-816E-7681B8A3D65C}" type="pres">
      <dgm:prSet presAssocID="{73614927-2443-4E0D-9689-733E00E0E25D}" presName="sibTrans" presStyleLbl="sibTrans2D1" presStyleIdx="3" presStyleCnt="4"/>
      <dgm:spPr/>
    </dgm:pt>
    <dgm:pt modelId="{BF2C6A71-DAF7-44C0-BABD-CF9D4135B09E}" type="pres">
      <dgm:prSet presAssocID="{73614927-2443-4E0D-9689-733E00E0E25D}" presName="connectorText" presStyleLbl="sibTrans2D1" presStyleIdx="3" presStyleCnt="4"/>
      <dgm:spPr/>
    </dgm:pt>
    <dgm:pt modelId="{3821BC54-FA8C-4E6E-9D08-CBE78C5F07C2}" type="pres">
      <dgm:prSet presAssocID="{1C8EE30D-527C-4E3E-AC30-881544D297F1}" presName="node" presStyleLbl="node1" presStyleIdx="4" presStyleCnt="5">
        <dgm:presLayoutVars>
          <dgm:bulletEnabled val="1"/>
        </dgm:presLayoutVars>
      </dgm:prSet>
      <dgm:spPr/>
    </dgm:pt>
  </dgm:ptLst>
  <dgm:cxnLst>
    <dgm:cxn modelId="{B9CDE506-A938-47F6-8C7E-78DEBDFBDCAA}" srcId="{77A8D2FF-268B-4849-81CD-D8D2F19BCAD5}" destId="{BA60C7E9-C317-4ACB-BC11-6D8ED0770F1D}" srcOrd="0" destOrd="0" parTransId="{C4EEF6C3-C04B-4827-9978-52E93052CCF4}" sibTransId="{CBACE5EE-888E-48EB-B9A8-20DEBCC3D937}"/>
    <dgm:cxn modelId="{FEE1D812-02B1-466A-920C-5D280D909B2A}" type="presOf" srcId="{8BE46DFA-788C-493E-9315-FE65EE4D78DD}" destId="{AA68C7B7-B2C8-46EB-B00D-20FA83685DFA}" srcOrd="1" destOrd="0" presId="urn:microsoft.com/office/officeart/2005/8/layout/process1"/>
    <dgm:cxn modelId="{2DD00D20-C6A1-49B3-8C1E-7C3F0CAD2484}" type="presOf" srcId="{CBACE5EE-888E-48EB-B9A8-20DEBCC3D937}" destId="{E1AE8B1F-EB0F-4926-BFC8-BC0ADF4CA5EC}" srcOrd="1" destOrd="0" presId="urn:microsoft.com/office/officeart/2005/8/layout/process1"/>
    <dgm:cxn modelId="{D4B2103A-0C14-4D21-A2A3-D99429A3011C}" type="presOf" srcId="{3E8F862E-BB91-4B24-88F1-6A2405B91250}" destId="{8A565518-9333-4EDA-A3C3-5EDAF168414C}" srcOrd="0" destOrd="0" presId="urn:microsoft.com/office/officeart/2005/8/layout/process1"/>
    <dgm:cxn modelId="{0BF74B65-CB1C-4E68-99D0-E0DD64FACB6C}" srcId="{77A8D2FF-268B-4849-81CD-D8D2F19BCAD5}" destId="{F7D40C03-3AF0-45AC-8F6D-06F46B12A410}" srcOrd="3" destOrd="0" parTransId="{FC3DD7AE-F280-4DBE-8A17-5B9382428516}" sibTransId="{73614927-2443-4E0D-9689-733E00E0E25D}"/>
    <dgm:cxn modelId="{14B75165-2F02-43AF-B8EC-38DDA0E43B8F}" type="presOf" srcId="{77A8D2FF-268B-4849-81CD-D8D2F19BCAD5}" destId="{577BFA83-8A99-4215-8472-442DC538716E}" srcOrd="0" destOrd="0" presId="urn:microsoft.com/office/officeart/2005/8/layout/process1"/>
    <dgm:cxn modelId="{1AC41B48-EDC1-4BCE-BD88-B9C5399001B6}" type="presOf" srcId="{73614927-2443-4E0D-9689-733E00E0E25D}" destId="{A857DD1C-B1B8-4D6C-816E-7681B8A3D65C}" srcOrd="0" destOrd="0" presId="urn:microsoft.com/office/officeart/2005/8/layout/process1"/>
    <dgm:cxn modelId="{54498168-663A-44CB-B2C9-54D5DF452FFE}" type="presOf" srcId="{F4DA2347-78B2-4412-9C1B-334F21F1BE31}" destId="{A0BCAD03-6660-4978-A11A-E429745D8087}" srcOrd="1" destOrd="0" presId="urn:microsoft.com/office/officeart/2005/8/layout/process1"/>
    <dgm:cxn modelId="{D527444C-2117-4740-B7B5-E0C995897E31}" type="presOf" srcId="{BA60C7E9-C317-4ACB-BC11-6D8ED0770F1D}" destId="{AD4181CC-5A28-496D-810C-4EAF7A8343E6}" srcOrd="0" destOrd="0" presId="urn:microsoft.com/office/officeart/2005/8/layout/process1"/>
    <dgm:cxn modelId="{FDAEC976-0632-48FE-95AD-9C96037F5512}" type="presOf" srcId="{73614927-2443-4E0D-9689-733E00E0E25D}" destId="{BF2C6A71-DAF7-44C0-BABD-CF9D4135B09E}" srcOrd="1" destOrd="0" presId="urn:microsoft.com/office/officeart/2005/8/layout/process1"/>
    <dgm:cxn modelId="{0446F784-7BCE-4201-B8D6-E7BD73BCAB1A}" type="presOf" srcId="{F4DA2347-78B2-4412-9C1B-334F21F1BE31}" destId="{948FC7E7-0B7B-4919-84AC-573D3E3C4FE7}" srcOrd="0" destOrd="0" presId="urn:microsoft.com/office/officeart/2005/8/layout/process1"/>
    <dgm:cxn modelId="{5BD68E87-F8E8-4EA6-AE02-F86627CC5CD2}" type="presOf" srcId="{F7D40C03-3AF0-45AC-8F6D-06F46B12A410}" destId="{C52E61E2-EA73-44F0-9610-C7D6E235E1AE}" srcOrd="0" destOrd="0" presId="urn:microsoft.com/office/officeart/2005/8/layout/process1"/>
    <dgm:cxn modelId="{B67DF895-3308-415B-951A-6B9FB89684EE}" type="presOf" srcId="{1C8EE30D-527C-4E3E-AC30-881544D297F1}" destId="{3821BC54-FA8C-4E6E-9D08-CBE78C5F07C2}" srcOrd="0" destOrd="0" presId="urn:microsoft.com/office/officeart/2005/8/layout/process1"/>
    <dgm:cxn modelId="{20879598-78F9-4F77-88FB-9950FD202949}" srcId="{77A8D2FF-268B-4849-81CD-D8D2F19BCAD5}" destId="{3E8F862E-BB91-4B24-88F1-6A2405B91250}" srcOrd="1" destOrd="0" parTransId="{73B8E8F9-3F9A-432A-A975-BBEDDD59CB9E}" sibTransId="{8BE46DFA-788C-493E-9315-FE65EE4D78DD}"/>
    <dgm:cxn modelId="{30B3C6A0-C668-4925-AB04-CEBA64B1FB35}" type="presOf" srcId="{8BE46DFA-788C-493E-9315-FE65EE4D78DD}" destId="{4733AD0D-7D86-4F68-B3DD-4F37CA18C2F3}" srcOrd="0" destOrd="0" presId="urn:microsoft.com/office/officeart/2005/8/layout/process1"/>
    <dgm:cxn modelId="{820B57AF-1A5B-4D6A-8A5A-2799DFB3792A}" type="presOf" srcId="{CBACE5EE-888E-48EB-B9A8-20DEBCC3D937}" destId="{55B08003-7A8F-415B-AF80-F913D6216B23}" srcOrd="0" destOrd="0" presId="urn:microsoft.com/office/officeart/2005/8/layout/process1"/>
    <dgm:cxn modelId="{680B64B9-7515-45FB-8BE0-A90BB49994EF}" srcId="{77A8D2FF-268B-4849-81CD-D8D2F19BCAD5}" destId="{54B59F5E-6616-4EE9-B302-30ED2E8587D0}" srcOrd="2" destOrd="0" parTransId="{F5B4657C-9F3D-4CA3-816A-4866172F4784}" sibTransId="{F4DA2347-78B2-4412-9C1B-334F21F1BE31}"/>
    <dgm:cxn modelId="{D5FBBAC0-9B29-4FF7-80CE-CDE7AD0CF1AB}" type="presOf" srcId="{54B59F5E-6616-4EE9-B302-30ED2E8587D0}" destId="{2B51E0EB-B884-4489-AC86-2C9A2F9A506D}" srcOrd="0" destOrd="0" presId="urn:microsoft.com/office/officeart/2005/8/layout/process1"/>
    <dgm:cxn modelId="{6BD9DDC5-42E6-4A76-814B-02AA9E7A09A6}" srcId="{77A8D2FF-268B-4849-81CD-D8D2F19BCAD5}" destId="{1C8EE30D-527C-4E3E-AC30-881544D297F1}" srcOrd="4" destOrd="0" parTransId="{5D53497A-08F0-42D6-BA89-E28D64EA2920}" sibTransId="{AD1227F5-FED2-43A6-8553-633A2F39B191}"/>
    <dgm:cxn modelId="{3ED034D9-44F5-4771-82E5-4B7F137F2396}" type="presParOf" srcId="{577BFA83-8A99-4215-8472-442DC538716E}" destId="{AD4181CC-5A28-496D-810C-4EAF7A8343E6}" srcOrd="0" destOrd="0" presId="urn:microsoft.com/office/officeart/2005/8/layout/process1"/>
    <dgm:cxn modelId="{30EA98B8-227D-4A56-8ECA-3D82D2956EEB}" type="presParOf" srcId="{577BFA83-8A99-4215-8472-442DC538716E}" destId="{55B08003-7A8F-415B-AF80-F913D6216B23}" srcOrd="1" destOrd="0" presId="urn:microsoft.com/office/officeart/2005/8/layout/process1"/>
    <dgm:cxn modelId="{6C351C44-7E64-42F3-8083-CE2AD8A1B0C6}" type="presParOf" srcId="{55B08003-7A8F-415B-AF80-F913D6216B23}" destId="{E1AE8B1F-EB0F-4926-BFC8-BC0ADF4CA5EC}" srcOrd="0" destOrd="0" presId="urn:microsoft.com/office/officeart/2005/8/layout/process1"/>
    <dgm:cxn modelId="{C355E6A7-326B-48E3-B4BD-DB904CE37DC5}" type="presParOf" srcId="{577BFA83-8A99-4215-8472-442DC538716E}" destId="{8A565518-9333-4EDA-A3C3-5EDAF168414C}" srcOrd="2" destOrd="0" presId="urn:microsoft.com/office/officeart/2005/8/layout/process1"/>
    <dgm:cxn modelId="{DB6F56D1-CF53-4109-A9E2-9A7039E067FC}" type="presParOf" srcId="{577BFA83-8A99-4215-8472-442DC538716E}" destId="{4733AD0D-7D86-4F68-B3DD-4F37CA18C2F3}" srcOrd="3" destOrd="0" presId="urn:microsoft.com/office/officeart/2005/8/layout/process1"/>
    <dgm:cxn modelId="{FAB9A5C5-7064-4039-8CAD-6C073A7A36DB}" type="presParOf" srcId="{4733AD0D-7D86-4F68-B3DD-4F37CA18C2F3}" destId="{AA68C7B7-B2C8-46EB-B00D-20FA83685DFA}" srcOrd="0" destOrd="0" presId="urn:microsoft.com/office/officeart/2005/8/layout/process1"/>
    <dgm:cxn modelId="{53D607E1-D88B-4CB5-BF60-38A9D7E95D1A}" type="presParOf" srcId="{577BFA83-8A99-4215-8472-442DC538716E}" destId="{2B51E0EB-B884-4489-AC86-2C9A2F9A506D}" srcOrd="4" destOrd="0" presId="urn:microsoft.com/office/officeart/2005/8/layout/process1"/>
    <dgm:cxn modelId="{F416FEC6-9034-4A54-A87D-4822D753DA8C}" type="presParOf" srcId="{577BFA83-8A99-4215-8472-442DC538716E}" destId="{948FC7E7-0B7B-4919-84AC-573D3E3C4FE7}" srcOrd="5" destOrd="0" presId="urn:microsoft.com/office/officeart/2005/8/layout/process1"/>
    <dgm:cxn modelId="{A9091A21-D1A4-4174-8D18-A042689E7714}" type="presParOf" srcId="{948FC7E7-0B7B-4919-84AC-573D3E3C4FE7}" destId="{A0BCAD03-6660-4978-A11A-E429745D8087}" srcOrd="0" destOrd="0" presId="urn:microsoft.com/office/officeart/2005/8/layout/process1"/>
    <dgm:cxn modelId="{C80EF1EE-C584-4010-A5CC-C452710303BD}" type="presParOf" srcId="{577BFA83-8A99-4215-8472-442DC538716E}" destId="{C52E61E2-EA73-44F0-9610-C7D6E235E1AE}" srcOrd="6" destOrd="0" presId="urn:microsoft.com/office/officeart/2005/8/layout/process1"/>
    <dgm:cxn modelId="{DA069A9D-BCB1-4975-B141-2EB8DECDEC29}" type="presParOf" srcId="{577BFA83-8A99-4215-8472-442DC538716E}" destId="{A857DD1C-B1B8-4D6C-816E-7681B8A3D65C}" srcOrd="7" destOrd="0" presId="urn:microsoft.com/office/officeart/2005/8/layout/process1"/>
    <dgm:cxn modelId="{26F77FC2-FE19-4854-8949-7B3EFC1395BE}" type="presParOf" srcId="{A857DD1C-B1B8-4D6C-816E-7681B8A3D65C}" destId="{BF2C6A71-DAF7-44C0-BABD-CF9D4135B09E}" srcOrd="0" destOrd="0" presId="urn:microsoft.com/office/officeart/2005/8/layout/process1"/>
    <dgm:cxn modelId="{1D5A4534-2345-4FAF-8319-A7CBE3AF61B6}" type="presParOf" srcId="{577BFA83-8A99-4215-8472-442DC538716E}" destId="{3821BC54-FA8C-4E6E-9D08-CBE78C5F07C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D4A3328-EBA7-4048-9185-D43667B59385}" type="doc">
      <dgm:prSet loTypeId="urn:microsoft.com/office/officeart/2005/8/layout/process1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3C2EA48-C058-4B69-8AF0-A2D95B5148DB}">
      <dgm:prSet/>
      <dgm:spPr/>
      <dgm:t>
        <a:bodyPr/>
        <a:lstStyle/>
        <a:p>
          <a:r>
            <a:rPr lang="en-US"/>
            <a:t>With a style rule, you can choose to set a minimum fixed width for the image if necessary:</a:t>
          </a:r>
        </a:p>
      </dgm:t>
    </dgm:pt>
    <dgm:pt modelId="{F2337E09-1EB6-48DE-BD26-9AC99E2DD7AB}" type="parTrans" cxnId="{0A62F722-3DB7-4279-AC62-5C00B2FDDE98}">
      <dgm:prSet/>
      <dgm:spPr/>
      <dgm:t>
        <a:bodyPr/>
        <a:lstStyle/>
        <a:p>
          <a:endParaRPr lang="en-US"/>
        </a:p>
      </dgm:t>
    </dgm:pt>
    <dgm:pt modelId="{054038D6-F60D-48A7-8492-3679031DE66D}" type="sibTrans" cxnId="{0A62F722-3DB7-4279-AC62-5C00B2FDDE98}">
      <dgm:prSet/>
      <dgm:spPr/>
      <dgm:t>
        <a:bodyPr/>
        <a:lstStyle/>
        <a:p>
          <a:endParaRPr lang="en-US"/>
        </a:p>
      </dgm:t>
    </dgm:pt>
    <dgm:pt modelId="{F4A3715C-E423-41E1-AB53-0C5355C13193}">
      <dgm:prSet/>
      <dgm:spPr/>
      <dgm:t>
        <a:bodyPr/>
        <a:lstStyle/>
        <a:p>
          <a:r>
            <a:rPr lang="en-US"/>
            <a:t>img {</a:t>
          </a:r>
        </a:p>
      </dgm:t>
    </dgm:pt>
    <dgm:pt modelId="{E5ABB00C-AEA4-407C-B8D4-D1DFAEEFB3CF}" type="parTrans" cxnId="{25D0285B-73C9-4215-B767-914EB40179E5}">
      <dgm:prSet/>
      <dgm:spPr/>
      <dgm:t>
        <a:bodyPr/>
        <a:lstStyle/>
        <a:p>
          <a:endParaRPr lang="en-US"/>
        </a:p>
      </dgm:t>
    </dgm:pt>
    <dgm:pt modelId="{416A4637-1DAD-449A-850C-5D90FE52756E}" type="sibTrans" cxnId="{25D0285B-73C9-4215-B767-914EB40179E5}">
      <dgm:prSet/>
      <dgm:spPr/>
      <dgm:t>
        <a:bodyPr/>
        <a:lstStyle/>
        <a:p>
          <a:endParaRPr lang="en-US"/>
        </a:p>
      </dgm:t>
    </dgm:pt>
    <dgm:pt modelId="{A40094D6-2D96-40E2-9811-697AB1EDC353}">
      <dgm:prSet/>
      <dgm:spPr/>
      <dgm:t>
        <a:bodyPr/>
        <a:lstStyle/>
        <a:p>
          <a:r>
            <a:rPr lang="en-US"/>
            <a:t>min-width: 240px;</a:t>
          </a:r>
        </a:p>
      </dgm:t>
    </dgm:pt>
    <dgm:pt modelId="{04B5437C-5D50-4E67-9F1F-0F21491EC763}" type="parTrans" cxnId="{F12F429C-408A-48EE-8E5E-0A02BB3A4530}">
      <dgm:prSet/>
      <dgm:spPr/>
      <dgm:t>
        <a:bodyPr/>
        <a:lstStyle/>
        <a:p>
          <a:endParaRPr lang="en-US"/>
        </a:p>
      </dgm:t>
    </dgm:pt>
    <dgm:pt modelId="{F43C8E87-8A3C-4B07-901C-A1BB693ABBE7}" type="sibTrans" cxnId="{F12F429C-408A-48EE-8E5E-0A02BB3A4530}">
      <dgm:prSet/>
      <dgm:spPr/>
      <dgm:t>
        <a:bodyPr/>
        <a:lstStyle/>
        <a:p>
          <a:endParaRPr lang="en-US"/>
        </a:p>
      </dgm:t>
    </dgm:pt>
    <dgm:pt modelId="{76368356-0583-412B-A5B5-C6CC2D66CB31}">
      <dgm:prSet/>
      <dgm:spPr/>
      <dgm:t>
        <a:bodyPr/>
        <a:lstStyle/>
        <a:p>
          <a:r>
            <a:rPr lang="en-US"/>
            <a:t>}</a:t>
          </a:r>
        </a:p>
      </dgm:t>
    </dgm:pt>
    <dgm:pt modelId="{128A1166-4EB2-44BA-AB76-F09FB31C15DC}" type="parTrans" cxnId="{0179D4B9-341C-4683-84EB-7165AC846AF1}">
      <dgm:prSet/>
      <dgm:spPr/>
      <dgm:t>
        <a:bodyPr/>
        <a:lstStyle/>
        <a:p>
          <a:endParaRPr lang="en-US"/>
        </a:p>
      </dgm:t>
    </dgm:pt>
    <dgm:pt modelId="{CF677D65-9096-40D8-9A0E-F55F5D525354}" type="sibTrans" cxnId="{0179D4B9-341C-4683-84EB-7165AC846AF1}">
      <dgm:prSet/>
      <dgm:spPr/>
      <dgm:t>
        <a:bodyPr/>
        <a:lstStyle/>
        <a:p>
          <a:endParaRPr lang="en-US"/>
        </a:p>
      </dgm:t>
    </dgm:pt>
    <dgm:pt modelId="{BA5F7B13-F2A5-4FFE-9B34-19EDF0C4D557}" type="pres">
      <dgm:prSet presAssocID="{0D4A3328-EBA7-4048-9185-D43667B59385}" presName="Name0" presStyleCnt="0">
        <dgm:presLayoutVars>
          <dgm:dir/>
          <dgm:resizeHandles val="exact"/>
        </dgm:presLayoutVars>
      </dgm:prSet>
      <dgm:spPr/>
    </dgm:pt>
    <dgm:pt modelId="{4064F05C-3CFA-42A5-AB81-7F72F39E9DC9}" type="pres">
      <dgm:prSet presAssocID="{13C2EA48-C058-4B69-8AF0-A2D95B5148DB}" presName="node" presStyleLbl="node1" presStyleIdx="0" presStyleCnt="4">
        <dgm:presLayoutVars>
          <dgm:bulletEnabled val="1"/>
        </dgm:presLayoutVars>
      </dgm:prSet>
      <dgm:spPr/>
    </dgm:pt>
    <dgm:pt modelId="{C1ECD395-C89D-49B0-82E6-39BFB874D229}" type="pres">
      <dgm:prSet presAssocID="{054038D6-F60D-48A7-8492-3679031DE66D}" presName="sibTrans" presStyleLbl="sibTrans2D1" presStyleIdx="0" presStyleCnt="3"/>
      <dgm:spPr/>
    </dgm:pt>
    <dgm:pt modelId="{E7F174FB-1ACB-48D6-88ED-0527C802EA13}" type="pres">
      <dgm:prSet presAssocID="{054038D6-F60D-48A7-8492-3679031DE66D}" presName="connectorText" presStyleLbl="sibTrans2D1" presStyleIdx="0" presStyleCnt="3"/>
      <dgm:spPr/>
    </dgm:pt>
    <dgm:pt modelId="{E562F44E-AF28-42A7-AF4F-3DB085B3E65A}" type="pres">
      <dgm:prSet presAssocID="{F4A3715C-E423-41E1-AB53-0C5355C13193}" presName="node" presStyleLbl="node1" presStyleIdx="1" presStyleCnt="4">
        <dgm:presLayoutVars>
          <dgm:bulletEnabled val="1"/>
        </dgm:presLayoutVars>
      </dgm:prSet>
      <dgm:spPr/>
    </dgm:pt>
    <dgm:pt modelId="{CA4718B7-459F-4B93-B521-08A9F061A96D}" type="pres">
      <dgm:prSet presAssocID="{416A4637-1DAD-449A-850C-5D90FE52756E}" presName="sibTrans" presStyleLbl="sibTrans2D1" presStyleIdx="1" presStyleCnt="3"/>
      <dgm:spPr/>
    </dgm:pt>
    <dgm:pt modelId="{04313B32-0626-412C-A7CC-04D608664FEF}" type="pres">
      <dgm:prSet presAssocID="{416A4637-1DAD-449A-850C-5D90FE52756E}" presName="connectorText" presStyleLbl="sibTrans2D1" presStyleIdx="1" presStyleCnt="3"/>
      <dgm:spPr/>
    </dgm:pt>
    <dgm:pt modelId="{6484378C-382F-4751-B3E3-4E0FF4A8C8EF}" type="pres">
      <dgm:prSet presAssocID="{A40094D6-2D96-40E2-9811-697AB1EDC353}" presName="node" presStyleLbl="node1" presStyleIdx="2" presStyleCnt="4">
        <dgm:presLayoutVars>
          <dgm:bulletEnabled val="1"/>
        </dgm:presLayoutVars>
      </dgm:prSet>
      <dgm:spPr/>
    </dgm:pt>
    <dgm:pt modelId="{B75D84EA-0EED-4339-A9E1-E578AE2C31D2}" type="pres">
      <dgm:prSet presAssocID="{F43C8E87-8A3C-4B07-901C-A1BB693ABBE7}" presName="sibTrans" presStyleLbl="sibTrans2D1" presStyleIdx="2" presStyleCnt="3"/>
      <dgm:spPr/>
    </dgm:pt>
    <dgm:pt modelId="{A5EC7FAE-EE6E-42BF-BF77-819140075ABB}" type="pres">
      <dgm:prSet presAssocID="{F43C8E87-8A3C-4B07-901C-A1BB693ABBE7}" presName="connectorText" presStyleLbl="sibTrans2D1" presStyleIdx="2" presStyleCnt="3"/>
      <dgm:spPr/>
    </dgm:pt>
    <dgm:pt modelId="{157525D3-EFB5-4BC5-A7EC-2F7F9A2C158C}" type="pres">
      <dgm:prSet presAssocID="{76368356-0583-412B-A5B5-C6CC2D66CB31}" presName="node" presStyleLbl="node1" presStyleIdx="3" presStyleCnt="4">
        <dgm:presLayoutVars>
          <dgm:bulletEnabled val="1"/>
        </dgm:presLayoutVars>
      </dgm:prSet>
      <dgm:spPr/>
    </dgm:pt>
  </dgm:ptLst>
  <dgm:cxnLst>
    <dgm:cxn modelId="{193DFA00-0D1E-4D30-A132-78933B492D03}" type="presOf" srcId="{13C2EA48-C058-4B69-8AF0-A2D95B5148DB}" destId="{4064F05C-3CFA-42A5-AB81-7F72F39E9DC9}" srcOrd="0" destOrd="0" presId="urn:microsoft.com/office/officeart/2005/8/layout/process1"/>
    <dgm:cxn modelId="{FF76B90B-5454-4ECF-AE62-5B792C1B8243}" type="presOf" srcId="{054038D6-F60D-48A7-8492-3679031DE66D}" destId="{E7F174FB-1ACB-48D6-88ED-0527C802EA13}" srcOrd="1" destOrd="0" presId="urn:microsoft.com/office/officeart/2005/8/layout/process1"/>
    <dgm:cxn modelId="{ABF1ED17-02ED-40AC-8736-80519316F1D3}" type="presOf" srcId="{F4A3715C-E423-41E1-AB53-0C5355C13193}" destId="{E562F44E-AF28-42A7-AF4F-3DB085B3E65A}" srcOrd="0" destOrd="0" presId="urn:microsoft.com/office/officeart/2005/8/layout/process1"/>
    <dgm:cxn modelId="{3604BB1B-AC93-40C8-A653-D7C7B0644064}" type="presOf" srcId="{F43C8E87-8A3C-4B07-901C-A1BB693ABBE7}" destId="{B75D84EA-0EED-4339-A9E1-E578AE2C31D2}" srcOrd="0" destOrd="0" presId="urn:microsoft.com/office/officeart/2005/8/layout/process1"/>
    <dgm:cxn modelId="{0A62F722-3DB7-4279-AC62-5C00B2FDDE98}" srcId="{0D4A3328-EBA7-4048-9185-D43667B59385}" destId="{13C2EA48-C058-4B69-8AF0-A2D95B5148DB}" srcOrd="0" destOrd="0" parTransId="{F2337E09-1EB6-48DE-BD26-9AC99E2DD7AB}" sibTransId="{054038D6-F60D-48A7-8492-3679031DE66D}"/>
    <dgm:cxn modelId="{25D0285B-73C9-4215-B767-914EB40179E5}" srcId="{0D4A3328-EBA7-4048-9185-D43667B59385}" destId="{F4A3715C-E423-41E1-AB53-0C5355C13193}" srcOrd="1" destOrd="0" parTransId="{E5ABB00C-AEA4-407C-B8D4-D1DFAEEFB3CF}" sibTransId="{416A4637-1DAD-449A-850C-5D90FE52756E}"/>
    <dgm:cxn modelId="{1EBC884A-C199-4487-A3D4-23D1080F4E55}" type="presOf" srcId="{416A4637-1DAD-449A-850C-5D90FE52756E}" destId="{CA4718B7-459F-4B93-B521-08A9F061A96D}" srcOrd="0" destOrd="0" presId="urn:microsoft.com/office/officeart/2005/8/layout/process1"/>
    <dgm:cxn modelId="{01B06852-8DB4-41B8-9F66-1F082E07642B}" type="presOf" srcId="{416A4637-1DAD-449A-850C-5D90FE52756E}" destId="{04313B32-0626-412C-A7CC-04D608664FEF}" srcOrd="1" destOrd="0" presId="urn:microsoft.com/office/officeart/2005/8/layout/process1"/>
    <dgm:cxn modelId="{1E23D67C-BF55-4875-8C62-14CF6BBCAA9E}" type="presOf" srcId="{76368356-0583-412B-A5B5-C6CC2D66CB31}" destId="{157525D3-EFB5-4BC5-A7EC-2F7F9A2C158C}" srcOrd="0" destOrd="0" presId="urn:microsoft.com/office/officeart/2005/8/layout/process1"/>
    <dgm:cxn modelId="{F12F429C-408A-48EE-8E5E-0A02BB3A4530}" srcId="{0D4A3328-EBA7-4048-9185-D43667B59385}" destId="{A40094D6-2D96-40E2-9811-697AB1EDC353}" srcOrd="2" destOrd="0" parTransId="{04B5437C-5D50-4E67-9F1F-0F21491EC763}" sibTransId="{F43C8E87-8A3C-4B07-901C-A1BB693ABBE7}"/>
    <dgm:cxn modelId="{846BC3AB-8726-4C10-9981-681FE58ACCDF}" type="presOf" srcId="{F43C8E87-8A3C-4B07-901C-A1BB693ABBE7}" destId="{A5EC7FAE-EE6E-42BF-BF77-819140075ABB}" srcOrd="1" destOrd="0" presId="urn:microsoft.com/office/officeart/2005/8/layout/process1"/>
    <dgm:cxn modelId="{0179D4B9-341C-4683-84EB-7165AC846AF1}" srcId="{0D4A3328-EBA7-4048-9185-D43667B59385}" destId="{76368356-0583-412B-A5B5-C6CC2D66CB31}" srcOrd="3" destOrd="0" parTransId="{128A1166-4EB2-44BA-AB76-F09FB31C15DC}" sibTransId="{CF677D65-9096-40D8-9A0E-F55F5D525354}"/>
    <dgm:cxn modelId="{4CE8ABC2-F73F-4C13-8A0A-B1E4D31B828C}" type="presOf" srcId="{A40094D6-2D96-40E2-9811-697AB1EDC353}" destId="{6484378C-382F-4751-B3E3-4E0FF4A8C8EF}" srcOrd="0" destOrd="0" presId="urn:microsoft.com/office/officeart/2005/8/layout/process1"/>
    <dgm:cxn modelId="{67FEC1F0-CB4A-489D-B334-802A7EBE2F0F}" type="presOf" srcId="{054038D6-F60D-48A7-8492-3679031DE66D}" destId="{C1ECD395-C89D-49B0-82E6-39BFB874D229}" srcOrd="0" destOrd="0" presId="urn:microsoft.com/office/officeart/2005/8/layout/process1"/>
    <dgm:cxn modelId="{CA26E7F8-49EE-4A93-B0B1-8FAD91FFB1C4}" type="presOf" srcId="{0D4A3328-EBA7-4048-9185-D43667B59385}" destId="{BA5F7B13-F2A5-4FFE-9B34-19EDF0C4D557}" srcOrd="0" destOrd="0" presId="urn:microsoft.com/office/officeart/2005/8/layout/process1"/>
    <dgm:cxn modelId="{FD33BD85-6216-46AF-B4E4-C7812FE57AE8}" type="presParOf" srcId="{BA5F7B13-F2A5-4FFE-9B34-19EDF0C4D557}" destId="{4064F05C-3CFA-42A5-AB81-7F72F39E9DC9}" srcOrd="0" destOrd="0" presId="urn:microsoft.com/office/officeart/2005/8/layout/process1"/>
    <dgm:cxn modelId="{E891AEE7-0F0E-4C38-8C53-7A94CC027B1D}" type="presParOf" srcId="{BA5F7B13-F2A5-4FFE-9B34-19EDF0C4D557}" destId="{C1ECD395-C89D-49B0-82E6-39BFB874D229}" srcOrd="1" destOrd="0" presId="urn:microsoft.com/office/officeart/2005/8/layout/process1"/>
    <dgm:cxn modelId="{D3F6AC3B-CE01-40E0-8CE6-0C65DBC3F73B}" type="presParOf" srcId="{C1ECD395-C89D-49B0-82E6-39BFB874D229}" destId="{E7F174FB-1ACB-48D6-88ED-0527C802EA13}" srcOrd="0" destOrd="0" presId="urn:microsoft.com/office/officeart/2005/8/layout/process1"/>
    <dgm:cxn modelId="{71F21E85-8221-40EA-BA7B-A389038931AF}" type="presParOf" srcId="{BA5F7B13-F2A5-4FFE-9B34-19EDF0C4D557}" destId="{E562F44E-AF28-42A7-AF4F-3DB085B3E65A}" srcOrd="2" destOrd="0" presId="urn:microsoft.com/office/officeart/2005/8/layout/process1"/>
    <dgm:cxn modelId="{C3A4F08C-0159-4741-9086-C9BA7541B24B}" type="presParOf" srcId="{BA5F7B13-F2A5-4FFE-9B34-19EDF0C4D557}" destId="{CA4718B7-459F-4B93-B521-08A9F061A96D}" srcOrd="3" destOrd="0" presId="urn:microsoft.com/office/officeart/2005/8/layout/process1"/>
    <dgm:cxn modelId="{D23AD384-E159-4BE8-AB0D-592C186B88FE}" type="presParOf" srcId="{CA4718B7-459F-4B93-B521-08A9F061A96D}" destId="{04313B32-0626-412C-A7CC-04D608664FEF}" srcOrd="0" destOrd="0" presId="urn:microsoft.com/office/officeart/2005/8/layout/process1"/>
    <dgm:cxn modelId="{C7FD2C4E-DE10-4808-891C-9F2279B5BC28}" type="presParOf" srcId="{BA5F7B13-F2A5-4FFE-9B34-19EDF0C4D557}" destId="{6484378C-382F-4751-B3E3-4E0FF4A8C8EF}" srcOrd="4" destOrd="0" presId="urn:microsoft.com/office/officeart/2005/8/layout/process1"/>
    <dgm:cxn modelId="{166C0B0F-25A8-4914-AE4B-9EDD6C1C2444}" type="presParOf" srcId="{BA5F7B13-F2A5-4FFE-9B34-19EDF0C4D557}" destId="{B75D84EA-0EED-4339-A9E1-E578AE2C31D2}" srcOrd="5" destOrd="0" presId="urn:microsoft.com/office/officeart/2005/8/layout/process1"/>
    <dgm:cxn modelId="{BD0E638C-CECD-4A9E-8E91-6089C1CB55CD}" type="presParOf" srcId="{B75D84EA-0EED-4339-A9E1-E578AE2C31D2}" destId="{A5EC7FAE-EE6E-42BF-BF77-819140075ABB}" srcOrd="0" destOrd="0" presId="urn:microsoft.com/office/officeart/2005/8/layout/process1"/>
    <dgm:cxn modelId="{F810AB14-D4DA-439B-A11F-E92F989C4B3F}" type="presParOf" srcId="{BA5F7B13-F2A5-4FFE-9B34-19EDF0C4D557}" destId="{157525D3-EFB5-4BC5-A7EC-2F7F9A2C158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5EA780C-481C-4B16-89C5-47AD485B23C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D8FD838-ECF3-4F1C-AB68-5B483EC1E2D2}">
      <dgm:prSet/>
      <dgm:spPr/>
      <dgm:t>
        <a:bodyPr/>
        <a:lstStyle/>
        <a:p>
          <a:r>
            <a:rPr lang="en-US"/>
            <a:t>You can wrap text around an image in a responsive column </a:t>
          </a:r>
        </a:p>
      </dgm:t>
    </dgm:pt>
    <dgm:pt modelId="{2D9E4C27-12E3-445E-9710-7D52BD6A9EA0}" type="parTrans" cxnId="{0830A3FF-2FCB-47A8-A355-1A0636A2005E}">
      <dgm:prSet/>
      <dgm:spPr/>
      <dgm:t>
        <a:bodyPr/>
        <a:lstStyle/>
        <a:p>
          <a:endParaRPr lang="en-US"/>
        </a:p>
      </dgm:t>
    </dgm:pt>
    <dgm:pt modelId="{8B6945A0-A24D-4AE4-927C-982D574D1622}" type="sibTrans" cxnId="{0830A3FF-2FCB-47A8-A355-1A0636A2005E}">
      <dgm:prSet/>
      <dgm:spPr/>
      <dgm:t>
        <a:bodyPr/>
        <a:lstStyle/>
        <a:p>
          <a:endParaRPr lang="en-US"/>
        </a:p>
      </dgm:t>
    </dgm:pt>
    <dgm:pt modelId="{8507C2D6-0B85-4144-9DBE-C62843379E77}">
      <dgm:prSet/>
      <dgm:spPr/>
      <dgm:t>
        <a:bodyPr/>
        <a:lstStyle/>
        <a:p>
          <a:r>
            <a:rPr lang="en-US"/>
            <a:t>Float the image and set a width for the image that is a percentage of the containing column</a:t>
          </a:r>
        </a:p>
      </dgm:t>
    </dgm:pt>
    <dgm:pt modelId="{9AF26791-FD9A-475F-BCF1-932AE9A7E94E}" type="parTrans" cxnId="{EC31E736-116B-4A4D-B0C5-C24EEE586754}">
      <dgm:prSet/>
      <dgm:spPr/>
      <dgm:t>
        <a:bodyPr/>
        <a:lstStyle/>
        <a:p>
          <a:endParaRPr lang="en-US"/>
        </a:p>
      </dgm:t>
    </dgm:pt>
    <dgm:pt modelId="{3899BDE1-5615-4EF8-94BA-3C51DD6DA708}" type="sibTrans" cxnId="{EC31E736-116B-4A4D-B0C5-C24EEE586754}">
      <dgm:prSet/>
      <dgm:spPr/>
      <dgm:t>
        <a:bodyPr/>
        <a:lstStyle/>
        <a:p>
          <a:endParaRPr lang="en-US"/>
        </a:p>
      </dgm:t>
    </dgm:pt>
    <dgm:pt modelId="{55294F91-4AD5-420B-9F1B-D87599415593}">
      <dgm:prSet/>
      <dgm:spPr/>
      <dgm:t>
        <a:bodyPr/>
        <a:lstStyle/>
        <a:p>
          <a:r>
            <a:rPr lang="en-US"/>
            <a:t>The image style rule sets the width at 40%, down to a minimum width of 200 pixels</a:t>
          </a:r>
        </a:p>
      </dgm:t>
    </dgm:pt>
    <dgm:pt modelId="{7D59F166-41EA-4947-8277-AD275C55649E}" type="parTrans" cxnId="{860F4CD4-405D-48DF-9B51-4FBFFF4C0250}">
      <dgm:prSet/>
      <dgm:spPr/>
      <dgm:t>
        <a:bodyPr/>
        <a:lstStyle/>
        <a:p>
          <a:endParaRPr lang="en-US"/>
        </a:p>
      </dgm:t>
    </dgm:pt>
    <dgm:pt modelId="{3A5B0C4C-3B86-4AD1-B949-F2463D04F2A9}" type="sibTrans" cxnId="{860F4CD4-405D-48DF-9B51-4FBFFF4C0250}">
      <dgm:prSet/>
      <dgm:spPr/>
      <dgm:t>
        <a:bodyPr/>
        <a:lstStyle/>
        <a:p>
          <a:endParaRPr lang="en-US"/>
        </a:p>
      </dgm:t>
    </dgm:pt>
    <dgm:pt modelId="{F9E8D0F6-A7F6-4F3C-AE42-97EA01755A6C}" type="pres">
      <dgm:prSet presAssocID="{85EA780C-481C-4B16-89C5-47AD485B23CB}" presName="root" presStyleCnt="0">
        <dgm:presLayoutVars>
          <dgm:dir/>
          <dgm:resizeHandles val="exact"/>
        </dgm:presLayoutVars>
      </dgm:prSet>
      <dgm:spPr/>
    </dgm:pt>
    <dgm:pt modelId="{6CA9D3D6-EAF0-4B1C-91DF-B9444C384834}" type="pres">
      <dgm:prSet presAssocID="{9D8FD838-ECF3-4F1C-AB68-5B483EC1E2D2}" presName="compNode" presStyleCnt="0"/>
      <dgm:spPr/>
    </dgm:pt>
    <dgm:pt modelId="{62337CCA-5E12-4E55-AF88-4B05FB2C7E81}" type="pres">
      <dgm:prSet presAssocID="{9D8FD838-ECF3-4F1C-AB68-5B483EC1E2D2}" presName="bgRect" presStyleLbl="bgShp" presStyleIdx="0" presStyleCnt="3"/>
      <dgm:spPr/>
    </dgm:pt>
    <dgm:pt modelId="{63764AEA-D8AC-4EEA-A113-90C2CED879A7}" type="pres">
      <dgm:prSet presAssocID="{9D8FD838-ECF3-4F1C-AB68-5B483EC1E2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41D05A95-C529-46EB-8650-3323999A87FA}" type="pres">
      <dgm:prSet presAssocID="{9D8FD838-ECF3-4F1C-AB68-5B483EC1E2D2}" presName="spaceRect" presStyleCnt="0"/>
      <dgm:spPr/>
    </dgm:pt>
    <dgm:pt modelId="{47D49361-A317-4026-942A-2DB446ACC54B}" type="pres">
      <dgm:prSet presAssocID="{9D8FD838-ECF3-4F1C-AB68-5B483EC1E2D2}" presName="parTx" presStyleLbl="revTx" presStyleIdx="0" presStyleCnt="3">
        <dgm:presLayoutVars>
          <dgm:chMax val="0"/>
          <dgm:chPref val="0"/>
        </dgm:presLayoutVars>
      </dgm:prSet>
      <dgm:spPr/>
    </dgm:pt>
    <dgm:pt modelId="{2B0E13C6-706C-43DB-8B3D-8BBD23A31E13}" type="pres">
      <dgm:prSet presAssocID="{8B6945A0-A24D-4AE4-927C-982D574D1622}" presName="sibTrans" presStyleCnt="0"/>
      <dgm:spPr/>
    </dgm:pt>
    <dgm:pt modelId="{EBF9C039-B105-46F0-8509-22A0AB84E278}" type="pres">
      <dgm:prSet presAssocID="{8507C2D6-0B85-4144-9DBE-C62843379E77}" presName="compNode" presStyleCnt="0"/>
      <dgm:spPr/>
    </dgm:pt>
    <dgm:pt modelId="{571A5C2D-EE32-44AA-B7A5-B772A8F23AEF}" type="pres">
      <dgm:prSet presAssocID="{8507C2D6-0B85-4144-9DBE-C62843379E77}" presName="bgRect" presStyleLbl="bgShp" presStyleIdx="1" presStyleCnt="3"/>
      <dgm:spPr/>
    </dgm:pt>
    <dgm:pt modelId="{94B764A0-5478-4AC3-BE26-2262AB5A64A7}" type="pres">
      <dgm:prSet presAssocID="{8507C2D6-0B85-4144-9DBE-C62843379E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C61E09CE-9F17-4846-9AE8-1696E7D38C60}" type="pres">
      <dgm:prSet presAssocID="{8507C2D6-0B85-4144-9DBE-C62843379E77}" presName="spaceRect" presStyleCnt="0"/>
      <dgm:spPr/>
    </dgm:pt>
    <dgm:pt modelId="{E32AFBEF-3994-4A88-9FF3-921F0A5AE08C}" type="pres">
      <dgm:prSet presAssocID="{8507C2D6-0B85-4144-9DBE-C62843379E77}" presName="parTx" presStyleLbl="revTx" presStyleIdx="1" presStyleCnt="3">
        <dgm:presLayoutVars>
          <dgm:chMax val="0"/>
          <dgm:chPref val="0"/>
        </dgm:presLayoutVars>
      </dgm:prSet>
      <dgm:spPr/>
    </dgm:pt>
    <dgm:pt modelId="{1831E1EC-F975-4675-A5FA-187C55C882CC}" type="pres">
      <dgm:prSet presAssocID="{3899BDE1-5615-4EF8-94BA-3C51DD6DA708}" presName="sibTrans" presStyleCnt="0"/>
      <dgm:spPr/>
    </dgm:pt>
    <dgm:pt modelId="{ACE8C0AF-3D56-4D9B-8472-6738C0F4238A}" type="pres">
      <dgm:prSet presAssocID="{55294F91-4AD5-420B-9F1B-D87599415593}" presName="compNode" presStyleCnt="0"/>
      <dgm:spPr/>
    </dgm:pt>
    <dgm:pt modelId="{6C2D4AF0-053D-43E2-8E9F-B0BBFAE9AE88}" type="pres">
      <dgm:prSet presAssocID="{55294F91-4AD5-420B-9F1B-D87599415593}" presName="bgRect" presStyleLbl="bgShp" presStyleIdx="2" presStyleCnt="3"/>
      <dgm:spPr/>
    </dgm:pt>
    <dgm:pt modelId="{25027476-57F9-4B75-92C3-A2283E6F8D49}" type="pres">
      <dgm:prSet presAssocID="{55294F91-4AD5-420B-9F1B-D875994155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0BB498C-C17B-4FFD-879B-F838E2430E69}" type="pres">
      <dgm:prSet presAssocID="{55294F91-4AD5-420B-9F1B-D87599415593}" presName="spaceRect" presStyleCnt="0"/>
      <dgm:spPr/>
    </dgm:pt>
    <dgm:pt modelId="{F09244EE-F1EA-40CA-9F0A-622E7899D147}" type="pres">
      <dgm:prSet presAssocID="{55294F91-4AD5-420B-9F1B-D8759941559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4C1634-EE68-4064-9396-1829081DC6DA}" type="presOf" srcId="{55294F91-4AD5-420B-9F1B-D87599415593}" destId="{F09244EE-F1EA-40CA-9F0A-622E7899D147}" srcOrd="0" destOrd="0" presId="urn:microsoft.com/office/officeart/2018/2/layout/IconVerticalSolidList"/>
    <dgm:cxn modelId="{EC31E736-116B-4A4D-B0C5-C24EEE586754}" srcId="{85EA780C-481C-4B16-89C5-47AD485B23CB}" destId="{8507C2D6-0B85-4144-9DBE-C62843379E77}" srcOrd="1" destOrd="0" parTransId="{9AF26791-FD9A-475F-BCF1-932AE9A7E94E}" sibTransId="{3899BDE1-5615-4EF8-94BA-3C51DD6DA708}"/>
    <dgm:cxn modelId="{0F879738-CF95-49B0-B22B-C9AB1A8F6A36}" type="presOf" srcId="{85EA780C-481C-4B16-89C5-47AD485B23CB}" destId="{F9E8D0F6-A7F6-4F3C-AE42-97EA01755A6C}" srcOrd="0" destOrd="0" presId="urn:microsoft.com/office/officeart/2018/2/layout/IconVerticalSolidList"/>
    <dgm:cxn modelId="{8B608963-AFBD-4F6A-92D3-651C612AD5C2}" type="presOf" srcId="{9D8FD838-ECF3-4F1C-AB68-5B483EC1E2D2}" destId="{47D49361-A317-4026-942A-2DB446ACC54B}" srcOrd="0" destOrd="0" presId="urn:microsoft.com/office/officeart/2018/2/layout/IconVerticalSolidList"/>
    <dgm:cxn modelId="{547D0E9F-2F5F-40BF-B585-D279617233AD}" type="presOf" srcId="{8507C2D6-0B85-4144-9DBE-C62843379E77}" destId="{E32AFBEF-3994-4A88-9FF3-921F0A5AE08C}" srcOrd="0" destOrd="0" presId="urn:microsoft.com/office/officeart/2018/2/layout/IconVerticalSolidList"/>
    <dgm:cxn modelId="{860F4CD4-405D-48DF-9B51-4FBFFF4C0250}" srcId="{85EA780C-481C-4B16-89C5-47AD485B23CB}" destId="{55294F91-4AD5-420B-9F1B-D87599415593}" srcOrd="2" destOrd="0" parTransId="{7D59F166-41EA-4947-8277-AD275C55649E}" sibTransId="{3A5B0C4C-3B86-4AD1-B949-F2463D04F2A9}"/>
    <dgm:cxn modelId="{0830A3FF-2FCB-47A8-A355-1A0636A2005E}" srcId="{85EA780C-481C-4B16-89C5-47AD485B23CB}" destId="{9D8FD838-ECF3-4F1C-AB68-5B483EC1E2D2}" srcOrd="0" destOrd="0" parTransId="{2D9E4C27-12E3-445E-9710-7D52BD6A9EA0}" sibTransId="{8B6945A0-A24D-4AE4-927C-982D574D1622}"/>
    <dgm:cxn modelId="{E4E3DED0-75D0-4A5E-8914-76B3AF429E2A}" type="presParOf" srcId="{F9E8D0F6-A7F6-4F3C-AE42-97EA01755A6C}" destId="{6CA9D3D6-EAF0-4B1C-91DF-B9444C384834}" srcOrd="0" destOrd="0" presId="urn:microsoft.com/office/officeart/2018/2/layout/IconVerticalSolidList"/>
    <dgm:cxn modelId="{E8BCF272-EC1E-4C80-A33A-153ABBC13252}" type="presParOf" srcId="{6CA9D3D6-EAF0-4B1C-91DF-B9444C384834}" destId="{62337CCA-5E12-4E55-AF88-4B05FB2C7E81}" srcOrd="0" destOrd="0" presId="urn:microsoft.com/office/officeart/2018/2/layout/IconVerticalSolidList"/>
    <dgm:cxn modelId="{95B49268-1698-49B6-A0F6-312F86F06921}" type="presParOf" srcId="{6CA9D3D6-EAF0-4B1C-91DF-B9444C384834}" destId="{63764AEA-D8AC-4EEA-A113-90C2CED879A7}" srcOrd="1" destOrd="0" presId="urn:microsoft.com/office/officeart/2018/2/layout/IconVerticalSolidList"/>
    <dgm:cxn modelId="{5306D1D7-EF24-4FAE-A406-B9F026DC4DC3}" type="presParOf" srcId="{6CA9D3D6-EAF0-4B1C-91DF-B9444C384834}" destId="{41D05A95-C529-46EB-8650-3323999A87FA}" srcOrd="2" destOrd="0" presId="urn:microsoft.com/office/officeart/2018/2/layout/IconVerticalSolidList"/>
    <dgm:cxn modelId="{74C13818-4CF5-40CA-AD4A-8F0FDFB1C2EF}" type="presParOf" srcId="{6CA9D3D6-EAF0-4B1C-91DF-B9444C384834}" destId="{47D49361-A317-4026-942A-2DB446ACC54B}" srcOrd="3" destOrd="0" presId="urn:microsoft.com/office/officeart/2018/2/layout/IconVerticalSolidList"/>
    <dgm:cxn modelId="{5478DCEE-4417-4658-906C-A6CB1644A15D}" type="presParOf" srcId="{F9E8D0F6-A7F6-4F3C-AE42-97EA01755A6C}" destId="{2B0E13C6-706C-43DB-8B3D-8BBD23A31E13}" srcOrd="1" destOrd="0" presId="urn:microsoft.com/office/officeart/2018/2/layout/IconVerticalSolidList"/>
    <dgm:cxn modelId="{74DC5403-DF2D-419D-8148-D5639CC238CF}" type="presParOf" srcId="{F9E8D0F6-A7F6-4F3C-AE42-97EA01755A6C}" destId="{EBF9C039-B105-46F0-8509-22A0AB84E278}" srcOrd="2" destOrd="0" presId="urn:microsoft.com/office/officeart/2018/2/layout/IconVerticalSolidList"/>
    <dgm:cxn modelId="{D351EE48-764C-4BA4-9601-187DED8C9932}" type="presParOf" srcId="{EBF9C039-B105-46F0-8509-22A0AB84E278}" destId="{571A5C2D-EE32-44AA-B7A5-B772A8F23AEF}" srcOrd="0" destOrd="0" presId="urn:microsoft.com/office/officeart/2018/2/layout/IconVerticalSolidList"/>
    <dgm:cxn modelId="{E6F49CAF-2632-4527-8BF1-2DE504143029}" type="presParOf" srcId="{EBF9C039-B105-46F0-8509-22A0AB84E278}" destId="{94B764A0-5478-4AC3-BE26-2262AB5A64A7}" srcOrd="1" destOrd="0" presId="urn:microsoft.com/office/officeart/2018/2/layout/IconVerticalSolidList"/>
    <dgm:cxn modelId="{C91CBBE0-7FE5-44B7-AC93-A1CACE38F6F8}" type="presParOf" srcId="{EBF9C039-B105-46F0-8509-22A0AB84E278}" destId="{C61E09CE-9F17-4846-9AE8-1696E7D38C60}" srcOrd="2" destOrd="0" presId="urn:microsoft.com/office/officeart/2018/2/layout/IconVerticalSolidList"/>
    <dgm:cxn modelId="{CB3C765B-A91F-4615-90CF-D82B05A54BAE}" type="presParOf" srcId="{EBF9C039-B105-46F0-8509-22A0AB84E278}" destId="{E32AFBEF-3994-4A88-9FF3-921F0A5AE08C}" srcOrd="3" destOrd="0" presId="urn:microsoft.com/office/officeart/2018/2/layout/IconVerticalSolidList"/>
    <dgm:cxn modelId="{F71A4AD2-9D34-449E-929A-780581068050}" type="presParOf" srcId="{F9E8D0F6-A7F6-4F3C-AE42-97EA01755A6C}" destId="{1831E1EC-F975-4675-A5FA-187C55C882CC}" srcOrd="3" destOrd="0" presId="urn:microsoft.com/office/officeart/2018/2/layout/IconVerticalSolidList"/>
    <dgm:cxn modelId="{7B08E59F-0059-4E80-BD9B-F1340D7865D4}" type="presParOf" srcId="{F9E8D0F6-A7F6-4F3C-AE42-97EA01755A6C}" destId="{ACE8C0AF-3D56-4D9B-8472-6738C0F4238A}" srcOrd="4" destOrd="0" presId="urn:microsoft.com/office/officeart/2018/2/layout/IconVerticalSolidList"/>
    <dgm:cxn modelId="{5D2E9740-51F5-44BF-BD1D-66637A722A65}" type="presParOf" srcId="{ACE8C0AF-3D56-4D9B-8472-6738C0F4238A}" destId="{6C2D4AF0-053D-43E2-8E9F-B0BBFAE9AE88}" srcOrd="0" destOrd="0" presId="urn:microsoft.com/office/officeart/2018/2/layout/IconVerticalSolidList"/>
    <dgm:cxn modelId="{F13DBB6A-571C-4F79-B4DE-DECF1602604C}" type="presParOf" srcId="{ACE8C0AF-3D56-4D9B-8472-6738C0F4238A}" destId="{25027476-57F9-4B75-92C3-A2283E6F8D49}" srcOrd="1" destOrd="0" presId="urn:microsoft.com/office/officeart/2018/2/layout/IconVerticalSolidList"/>
    <dgm:cxn modelId="{41B44D8E-789E-4F51-8637-E05A2C937065}" type="presParOf" srcId="{ACE8C0AF-3D56-4D9B-8472-6738C0F4238A}" destId="{E0BB498C-C17B-4FFD-879B-F838E2430E69}" srcOrd="2" destOrd="0" presId="urn:microsoft.com/office/officeart/2018/2/layout/IconVerticalSolidList"/>
    <dgm:cxn modelId="{EF4076F4-91CA-45FF-B7BA-EF478D971F63}" type="presParOf" srcId="{ACE8C0AF-3D56-4D9B-8472-6738C0F4238A}" destId="{F09244EE-F1EA-40CA-9F0A-622E7899D14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1729609-2E36-4AC3-BD63-9643602009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D992BD9-484A-4E6D-B2BE-89890AFBED4A}">
      <dgm:prSet/>
      <dgm:spPr/>
      <dgm:t>
        <a:bodyPr/>
        <a:lstStyle/>
        <a:p>
          <a:r>
            <a:rPr lang="en-US"/>
            <a:t>Adapt a typical web page design to a responsive web design</a:t>
          </a:r>
        </a:p>
      </dgm:t>
    </dgm:pt>
    <dgm:pt modelId="{9B631C23-1BA0-4F29-B6AB-F826B26621A6}" type="parTrans" cxnId="{F379EA35-A813-48FA-8FED-65C626237DC0}">
      <dgm:prSet/>
      <dgm:spPr/>
      <dgm:t>
        <a:bodyPr/>
        <a:lstStyle/>
        <a:p>
          <a:endParaRPr lang="en-US"/>
        </a:p>
      </dgm:t>
    </dgm:pt>
    <dgm:pt modelId="{D82B3303-67E8-4BCC-B65A-D3A583702535}" type="sibTrans" cxnId="{F379EA35-A813-48FA-8FED-65C626237DC0}">
      <dgm:prSet/>
      <dgm:spPr/>
      <dgm:t>
        <a:bodyPr/>
        <a:lstStyle/>
        <a:p>
          <a:endParaRPr lang="en-US"/>
        </a:p>
      </dgm:t>
    </dgm:pt>
    <dgm:pt modelId="{98FF8AF6-C977-4B78-81B4-573EB91E90CB}">
      <dgm:prSet/>
      <dgm:spPr/>
      <dgm:t>
        <a:bodyPr/>
        <a:lstStyle/>
        <a:p>
          <a:r>
            <a:rPr lang="en-US"/>
            <a:t>Determine breakpoints in the content </a:t>
          </a:r>
        </a:p>
      </dgm:t>
    </dgm:pt>
    <dgm:pt modelId="{7D7BCB46-9CA1-4D68-A6BF-517CC3CFFB17}" type="parTrans" cxnId="{73FC3F81-DA10-4553-B58D-CE1A844D2EFA}">
      <dgm:prSet/>
      <dgm:spPr/>
      <dgm:t>
        <a:bodyPr/>
        <a:lstStyle/>
        <a:p>
          <a:endParaRPr lang="en-US"/>
        </a:p>
      </dgm:t>
    </dgm:pt>
    <dgm:pt modelId="{FFC74B6D-3174-4534-B062-8C0D78ECB3BE}" type="sibTrans" cxnId="{73FC3F81-DA10-4553-B58D-CE1A844D2EFA}">
      <dgm:prSet/>
      <dgm:spPr/>
      <dgm:t>
        <a:bodyPr/>
        <a:lstStyle/>
        <a:p>
          <a:endParaRPr lang="en-US"/>
        </a:p>
      </dgm:t>
    </dgm:pt>
    <dgm:pt modelId="{6653D762-C468-4B5F-9FBC-26382252984F}">
      <dgm:prSet/>
      <dgm:spPr/>
      <dgm:t>
        <a:bodyPr/>
        <a:lstStyle/>
        <a:p>
          <a:r>
            <a:rPr lang="en-US"/>
            <a:t>Determine the best responsive content layouts </a:t>
          </a:r>
        </a:p>
      </dgm:t>
    </dgm:pt>
    <dgm:pt modelId="{373952DC-994F-4E2D-9D34-4C9C57067EC7}" type="parTrans" cxnId="{15D057CF-838D-463C-A9E1-7C5DC80D5B38}">
      <dgm:prSet/>
      <dgm:spPr/>
      <dgm:t>
        <a:bodyPr/>
        <a:lstStyle/>
        <a:p>
          <a:endParaRPr lang="en-US"/>
        </a:p>
      </dgm:t>
    </dgm:pt>
    <dgm:pt modelId="{0972A5FC-BD02-4E8B-BC1D-15226B63518F}" type="sibTrans" cxnId="{15D057CF-838D-463C-A9E1-7C5DC80D5B38}">
      <dgm:prSet/>
      <dgm:spPr/>
      <dgm:t>
        <a:bodyPr/>
        <a:lstStyle/>
        <a:p>
          <a:endParaRPr lang="en-US"/>
        </a:p>
      </dgm:t>
    </dgm:pt>
    <dgm:pt modelId="{117BDD99-CD4E-4AC7-95DA-4E15C5E36ED7}">
      <dgm:prSet/>
      <dgm:spPr/>
      <dgm:t>
        <a:bodyPr/>
        <a:lstStyle/>
        <a:p>
          <a:r>
            <a:rPr lang="en-US"/>
            <a:t>Use media queries to build a set of style rules for the two content breakpoints</a:t>
          </a:r>
        </a:p>
      </dgm:t>
    </dgm:pt>
    <dgm:pt modelId="{9245B771-B03F-4E9F-95E1-FDAC30465346}" type="parTrans" cxnId="{D65D45D8-0E2E-4B72-9BE4-860D1FF75002}">
      <dgm:prSet/>
      <dgm:spPr/>
      <dgm:t>
        <a:bodyPr/>
        <a:lstStyle/>
        <a:p>
          <a:endParaRPr lang="en-US"/>
        </a:p>
      </dgm:t>
    </dgm:pt>
    <dgm:pt modelId="{E51E9DDE-71B8-4672-87B9-F4C536540289}" type="sibTrans" cxnId="{D65D45D8-0E2E-4B72-9BE4-860D1FF75002}">
      <dgm:prSet/>
      <dgm:spPr/>
      <dgm:t>
        <a:bodyPr/>
        <a:lstStyle/>
        <a:p>
          <a:endParaRPr lang="en-US"/>
        </a:p>
      </dgm:t>
    </dgm:pt>
    <dgm:pt modelId="{1D6EA5AC-55D6-4763-A5CC-75A401986ED0}" type="pres">
      <dgm:prSet presAssocID="{F1729609-2E36-4AC3-BD63-96436020095A}" presName="root" presStyleCnt="0">
        <dgm:presLayoutVars>
          <dgm:dir/>
          <dgm:resizeHandles val="exact"/>
        </dgm:presLayoutVars>
      </dgm:prSet>
      <dgm:spPr/>
    </dgm:pt>
    <dgm:pt modelId="{4D01383E-0AFC-43C2-8032-D081FE1ADF12}" type="pres">
      <dgm:prSet presAssocID="{BD992BD9-484A-4E6D-B2BE-89890AFBED4A}" presName="compNode" presStyleCnt="0"/>
      <dgm:spPr/>
    </dgm:pt>
    <dgm:pt modelId="{915DD047-2966-4D9C-AA30-9D1779BA05B2}" type="pres">
      <dgm:prSet presAssocID="{BD992BD9-484A-4E6D-B2BE-89890AFBED4A}" presName="bgRect" presStyleLbl="bgShp" presStyleIdx="0" presStyleCnt="4"/>
      <dgm:spPr/>
    </dgm:pt>
    <dgm:pt modelId="{C80518A5-54D0-4644-BB6A-FCAEE0FEAEBF}" type="pres">
      <dgm:prSet presAssocID="{BD992BD9-484A-4E6D-B2BE-89890AFBED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1B8EA1FA-76FD-441C-9EE8-4FE29B34EB48}" type="pres">
      <dgm:prSet presAssocID="{BD992BD9-484A-4E6D-B2BE-89890AFBED4A}" presName="spaceRect" presStyleCnt="0"/>
      <dgm:spPr/>
    </dgm:pt>
    <dgm:pt modelId="{8E950498-4B75-4F09-BCCA-50DC62DC5BBA}" type="pres">
      <dgm:prSet presAssocID="{BD992BD9-484A-4E6D-B2BE-89890AFBED4A}" presName="parTx" presStyleLbl="revTx" presStyleIdx="0" presStyleCnt="4">
        <dgm:presLayoutVars>
          <dgm:chMax val="0"/>
          <dgm:chPref val="0"/>
        </dgm:presLayoutVars>
      </dgm:prSet>
      <dgm:spPr/>
    </dgm:pt>
    <dgm:pt modelId="{FD139E15-F2D2-4C63-A7AF-066DB9515430}" type="pres">
      <dgm:prSet presAssocID="{D82B3303-67E8-4BCC-B65A-D3A583702535}" presName="sibTrans" presStyleCnt="0"/>
      <dgm:spPr/>
    </dgm:pt>
    <dgm:pt modelId="{D1D334C8-3F5F-4897-90FD-ED1C32B4CF19}" type="pres">
      <dgm:prSet presAssocID="{98FF8AF6-C977-4B78-81B4-573EB91E90CB}" presName="compNode" presStyleCnt="0"/>
      <dgm:spPr/>
    </dgm:pt>
    <dgm:pt modelId="{06B3F96B-51B3-4821-9D1F-359E0A8895DA}" type="pres">
      <dgm:prSet presAssocID="{98FF8AF6-C977-4B78-81B4-573EB91E90CB}" presName="bgRect" presStyleLbl="bgShp" presStyleIdx="1" presStyleCnt="4"/>
      <dgm:spPr/>
    </dgm:pt>
    <dgm:pt modelId="{4C1A5FFE-4096-4F1B-9EC6-0F3692A97505}" type="pres">
      <dgm:prSet presAssocID="{98FF8AF6-C977-4B78-81B4-573EB91E90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29088BA-3DB4-4E78-952B-CBC33457443E}" type="pres">
      <dgm:prSet presAssocID="{98FF8AF6-C977-4B78-81B4-573EB91E90CB}" presName="spaceRect" presStyleCnt="0"/>
      <dgm:spPr/>
    </dgm:pt>
    <dgm:pt modelId="{8A752CE6-1F6E-418A-AD7A-68DB9E22B201}" type="pres">
      <dgm:prSet presAssocID="{98FF8AF6-C977-4B78-81B4-573EB91E90CB}" presName="parTx" presStyleLbl="revTx" presStyleIdx="1" presStyleCnt="4">
        <dgm:presLayoutVars>
          <dgm:chMax val="0"/>
          <dgm:chPref val="0"/>
        </dgm:presLayoutVars>
      </dgm:prSet>
      <dgm:spPr/>
    </dgm:pt>
    <dgm:pt modelId="{ACE0A0B2-F19E-4BBA-B8F3-9E802ACB5369}" type="pres">
      <dgm:prSet presAssocID="{FFC74B6D-3174-4534-B062-8C0D78ECB3BE}" presName="sibTrans" presStyleCnt="0"/>
      <dgm:spPr/>
    </dgm:pt>
    <dgm:pt modelId="{1AA28580-2B61-4537-A116-0F8AE7F6116B}" type="pres">
      <dgm:prSet presAssocID="{6653D762-C468-4B5F-9FBC-26382252984F}" presName="compNode" presStyleCnt="0"/>
      <dgm:spPr/>
    </dgm:pt>
    <dgm:pt modelId="{D181F024-9D31-44D6-902D-C50A3A4737D6}" type="pres">
      <dgm:prSet presAssocID="{6653D762-C468-4B5F-9FBC-26382252984F}" presName="bgRect" presStyleLbl="bgShp" presStyleIdx="2" presStyleCnt="4"/>
      <dgm:spPr/>
    </dgm:pt>
    <dgm:pt modelId="{57751745-9DDB-4C60-9778-B9F75C754972}" type="pres">
      <dgm:prSet presAssocID="{6653D762-C468-4B5F-9FBC-2638225298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818ECD6-C012-4307-8CCD-D21126236CCD}" type="pres">
      <dgm:prSet presAssocID="{6653D762-C468-4B5F-9FBC-26382252984F}" presName="spaceRect" presStyleCnt="0"/>
      <dgm:spPr/>
    </dgm:pt>
    <dgm:pt modelId="{B19B3B25-1B81-486D-B782-D7D3A6B45C5B}" type="pres">
      <dgm:prSet presAssocID="{6653D762-C468-4B5F-9FBC-26382252984F}" presName="parTx" presStyleLbl="revTx" presStyleIdx="2" presStyleCnt="4">
        <dgm:presLayoutVars>
          <dgm:chMax val="0"/>
          <dgm:chPref val="0"/>
        </dgm:presLayoutVars>
      </dgm:prSet>
      <dgm:spPr/>
    </dgm:pt>
    <dgm:pt modelId="{397C38DB-E081-4B6D-8B3E-18E0424171BD}" type="pres">
      <dgm:prSet presAssocID="{0972A5FC-BD02-4E8B-BC1D-15226B63518F}" presName="sibTrans" presStyleCnt="0"/>
      <dgm:spPr/>
    </dgm:pt>
    <dgm:pt modelId="{66F58141-3D8B-4D50-ADF5-88D77DEB4389}" type="pres">
      <dgm:prSet presAssocID="{117BDD99-CD4E-4AC7-95DA-4E15C5E36ED7}" presName="compNode" presStyleCnt="0"/>
      <dgm:spPr/>
    </dgm:pt>
    <dgm:pt modelId="{F6C429A4-3E13-436F-A92E-81D3B1AD1079}" type="pres">
      <dgm:prSet presAssocID="{117BDD99-CD4E-4AC7-95DA-4E15C5E36ED7}" presName="bgRect" presStyleLbl="bgShp" presStyleIdx="3" presStyleCnt="4"/>
      <dgm:spPr/>
    </dgm:pt>
    <dgm:pt modelId="{4E9EDB5E-4E08-4B81-9C0A-9A961409B731}" type="pres">
      <dgm:prSet presAssocID="{117BDD99-CD4E-4AC7-95DA-4E15C5E36ED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948E892-52B7-403D-9D6E-B81FA1D47BF4}" type="pres">
      <dgm:prSet presAssocID="{117BDD99-CD4E-4AC7-95DA-4E15C5E36ED7}" presName="spaceRect" presStyleCnt="0"/>
      <dgm:spPr/>
    </dgm:pt>
    <dgm:pt modelId="{B757048F-A0EC-46B8-85BB-C693F9E0F768}" type="pres">
      <dgm:prSet presAssocID="{117BDD99-CD4E-4AC7-95DA-4E15C5E36ED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8AEF06-B780-4123-B0D8-26A794AE7BB5}" type="presOf" srcId="{BD992BD9-484A-4E6D-B2BE-89890AFBED4A}" destId="{8E950498-4B75-4F09-BCCA-50DC62DC5BBA}" srcOrd="0" destOrd="0" presId="urn:microsoft.com/office/officeart/2018/2/layout/IconVerticalSolidList"/>
    <dgm:cxn modelId="{F379EA35-A813-48FA-8FED-65C626237DC0}" srcId="{F1729609-2E36-4AC3-BD63-96436020095A}" destId="{BD992BD9-484A-4E6D-B2BE-89890AFBED4A}" srcOrd="0" destOrd="0" parTransId="{9B631C23-1BA0-4F29-B6AB-F826B26621A6}" sibTransId="{D82B3303-67E8-4BCC-B65A-D3A583702535}"/>
    <dgm:cxn modelId="{F1DE4F36-7E1A-4645-A51D-6E8DDD0AD041}" type="presOf" srcId="{6653D762-C468-4B5F-9FBC-26382252984F}" destId="{B19B3B25-1B81-486D-B782-D7D3A6B45C5B}" srcOrd="0" destOrd="0" presId="urn:microsoft.com/office/officeart/2018/2/layout/IconVerticalSolidList"/>
    <dgm:cxn modelId="{7DB1A951-63EA-4BF7-A910-048B4031784B}" type="presOf" srcId="{98FF8AF6-C977-4B78-81B4-573EB91E90CB}" destId="{8A752CE6-1F6E-418A-AD7A-68DB9E22B201}" srcOrd="0" destOrd="0" presId="urn:microsoft.com/office/officeart/2018/2/layout/IconVerticalSolidList"/>
    <dgm:cxn modelId="{73FC3F81-DA10-4553-B58D-CE1A844D2EFA}" srcId="{F1729609-2E36-4AC3-BD63-96436020095A}" destId="{98FF8AF6-C977-4B78-81B4-573EB91E90CB}" srcOrd="1" destOrd="0" parTransId="{7D7BCB46-9CA1-4D68-A6BF-517CC3CFFB17}" sibTransId="{FFC74B6D-3174-4534-B062-8C0D78ECB3BE}"/>
    <dgm:cxn modelId="{50EC4AA9-8EFE-4FB8-BC70-0CB7BBF89C04}" type="presOf" srcId="{F1729609-2E36-4AC3-BD63-96436020095A}" destId="{1D6EA5AC-55D6-4763-A5CC-75A401986ED0}" srcOrd="0" destOrd="0" presId="urn:microsoft.com/office/officeart/2018/2/layout/IconVerticalSolidList"/>
    <dgm:cxn modelId="{6CE66ABC-764B-4908-8D6D-16408375C407}" type="presOf" srcId="{117BDD99-CD4E-4AC7-95DA-4E15C5E36ED7}" destId="{B757048F-A0EC-46B8-85BB-C693F9E0F768}" srcOrd="0" destOrd="0" presId="urn:microsoft.com/office/officeart/2018/2/layout/IconVerticalSolidList"/>
    <dgm:cxn modelId="{15D057CF-838D-463C-A9E1-7C5DC80D5B38}" srcId="{F1729609-2E36-4AC3-BD63-96436020095A}" destId="{6653D762-C468-4B5F-9FBC-26382252984F}" srcOrd="2" destOrd="0" parTransId="{373952DC-994F-4E2D-9D34-4C9C57067EC7}" sibTransId="{0972A5FC-BD02-4E8B-BC1D-15226B63518F}"/>
    <dgm:cxn modelId="{D65D45D8-0E2E-4B72-9BE4-860D1FF75002}" srcId="{F1729609-2E36-4AC3-BD63-96436020095A}" destId="{117BDD99-CD4E-4AC7-95DA-4E15C5E36ED7}" srcOrd="3" destOrd="0" parTransId="{9245B771-B03F-4E9F-95E1-FDAC30465346}" sibTransId="{E51E9DDE-71B8-4672-87B9-F4C536540289}"/>
    <dgm:cxn modelId="{5A1C7A22-1F50-4362-BFE9-FB74453AB311}" type="presParOf" srcId="{1D6EA5AC-55D6-4763-A5CC-75A401986ED0}" destId="{4D01383E-0AFC-43C2-8032-D081FE1ADF12}" srcOrd="0" destOrd="0" presId="urn:microsoft.com/office/officeart/2018/2/layout/IconVerticalSolidList"/>
    <dgm:cxn modelId="{6B699222-CFA1-497F-93FD-30F5DAB1E0E1}" type="presParOf" srcId="{4D01383E-0AFC-43C2-8032-D081FE1ADF12}" destId="{915DD047-2966-4D9C-AA30-9D1779BA05B2}" srcOrd="0" destOrd="0" presId="urn:microsoft.com/office/officeart/2018/2/layout/IconVerticalSolidList"/>
    <dgm:cxn modelId="{865F689C-91EA-4C55-ACAF-4C32720DA6B6}" type="presParOf" srcId="{4D01383E-0AFC-43C2-8032-D081FE1ADF12}" destId="{C80518A5-54D0-4644-BB6A-FCAEE0FEAEBF}" srcOrd="1" destOrd="0" presId="urn:microsoft.com/office/officeart/2018/2/layout/IconVerticalSolidList"/>
    <dgm:cxn modelId="{BC204943-8999-4894-B9A8-FE19F99E6AB2}" type="presParOf" srcId="{4D01383E-0AFC-43C2-8032-D081FE1ADF12}" destId="{1B8EA1FA-76FD-441C-9EE8-4FE29B34EB48}" srcOrd="2" destOrd="0" presId="urn:microsoft.com/office/officeart/2018/2/layout/IconVerticalSolidList"/>
    <dgm:cxn modelId="{D17E0189-5695-440E-8E8C-56CA28DBC1B0}" type="presParOf" srcId="{4D01383E-0AFC-43C2-8032-D081FE1ADF12}" destId="{8E950498-4B75-4F09-BCCA-50DC62DC5BBA}" srcOrd="3" destOrd="0" presId="urn:microsoft.com/office/officeart/2018/2/layout/IconVerticalSolidList"/>
    <dgm:cxn modelId="{4EE92DB8-1256-4B13-B982-7FF6A6465046}" type="presParOf" srcId="{1D6EA5AC-55D6-4763-A5CC-75A401986ED0}" destId="{FD139E15-F2D2-4C63-A7AF-066DB9515430}" srcOrd="1" destOrd="0" presId="urn:microsoft.com/office/officeart/2018/2/layout/IconVerticalSolidList"/>
    <dgm:cxn modelId="{85321F06-C1A7-447D-8F07-6EF8C1DF5946}" type="presParOf" srcId="{1D6EA5AC-55D6-4763-A5CC-75A401986ED0}" destId="{D1D334C8-3F5F-4897-90FD-ED1C32B4CF19}" srcOrd="2" destOrd="0" presId="urn:microsoft.com/office/officeart/2018/2/layout/IconVerticalSolidList"/>
    <dgm:cxn modelId="{C221E043-CDF9-42FA-AF83-961E709CFF17}" type="presParOf" srcId="{D1D334C8-3F5F-4897-90FD-ED1C32B4CF19}" destId="{06B3F96B-51B3-4821-9D1F-359E0A8895DA}" srcOrd="0" destOrd="0" presId="urn:microsoft.com/office/officeart/2018/2/layout/IconVerticalSolidList"/>
    <dgm:cxn modelId="{479B49B2-02A9-4EEE-A3D7-5A042627C57D}" type="presParOf" srcId="{D1D334C8-3F5F-4897-90FD-ED1C32B4CF19}" destId="{4C1A5FFE-4096-4F1B-9EC6-0F3692A97505}" srcOrd="1" destOrd="0" presId="urn:microsoft.com/office/officeart/2018/2/layout/IconVerticalSolidList"/>
    <dgm:cxn modelId="{0BF04680-788E-4FB3-AD50-29B142346B41}" type="presParOf" srcId="{D1D334C8-3F5F-4897-90FD-ED1C32B4CF19}" destId="{F29088BA-3DB4-4E78-952B-CBC33457443E}" srcOrd="2" destOrd="0" presId="urn:microsoft.com/office/officeart/2018/2/layout/IconVerticalSolidList"/>
    <dgm:cxn modelId="{2FB058C2-ECF8-4060-9B77-261A7EBB7EF8}" type="presParOf" srcId="{D1D334C8-3F5F-4897-90FD-ED1C32B4CF19}" destId="{8A752CE6-1F6E-418A-AD7A-68DB9E22B201}" srcOrd="3" destOrd="0" presId="urn:microsoft.com/office/officeart/2018/2/layout/IconVerticalSolidList"/>
    <dgm:cxn modelId="{08718546-5F01-4DA3-B00E-328954FA32C5}" type="presParOf" srcId="{1D6EA5AC-55D6-4763-A5CC-75A401986ED0}" destId="{ACE0A0B2-F19E-4BBA-B8F3-9E802ACB5369}" srcOrd="3" destOrd="0" presId="urn:microsoft.com/office/officeart/2018/2/layout/IconVerticalSolidList"/>
    <dgm:cxn modelId="{845FEA0D-7146-449E-AAA5-9BE71CC85AC0}" type="presParOf" srcId="{1D6EA5AC-55D6-4763-A5CC-75A401986ED0}" destId="{1AA28580-2B61-4537-A116-0F8AE7F6116B}" srcOrd="4" destOrd="0" presId="urn:microsoft.com/office/officeart/2018/2/layout/IconVerticalSolidList"/>
    <dgm:cxn modelId="{C96EC6BD-B490-4C7D-A353-9491546A8AD6}" type="presParOf" srcId="{1AA28580-2B61-4537-A116-0F8AE7F6116B}" destId="{D181F024-9D31-44D6-902D-C50A3A4737D6}" srcOrd="0" destOrd="0" presId="urn:microsoft.com/office/officeart/2018/2/layout/IconVerticalSolidList"/>
    <dgm:cxn modelId="{08ACAA31-858A-4A43-ADA3-F72D787F24CF}" type="presParOf" srcId="{1AA28580-2B61-4537-A116-0F8AE7F6116B}" destId="{57751745-9DDB-4C60-9778-B9F75C754972}" srcOrd="1" destOrd="0" presId="urn:microsoft.com/office/officeart/2018/2/layout/IconVerticalSolidList"/>
    <dgm:cxn modelId="{FE5315E1-82BB-4D12-83B2-1FDA75B5F78B}" type="presParOf" srcId="{1AA28580-2B61-4537-A116-0F8AE7F6116B}" destId="{5818ECD6-C012-4307-8CCD-D21126236CCD}" srcOrd="2" destOrd="0" presId="urn:microsoft.com/office/officeart/2018/2/layout/IconVerticalSolidList"/>
    <dgm:cxn modelId="{BA12FDD4-942E-42A5-BF72-C7B399262B03}" type="presParOf" srcId="{1AA28580-2B61-4537-A116-0F8AE7F6116B}" destId="{B19B3B25-1B81-486D-B782-D7D3A6B45C5B}" srcOrd="3" destOrd="0" presId="urn:microsoft.com/office/officeart/2018/2/layout/IconVerticalSolidList"/>
    <dgm:cxn modelId="{5CA8233B-D65B-45F8-81FE-0431F0CD0CD6}" type="presParOf" srcId="{1D6EA5AC-55D6-4763-A5CC-75A401986ED0}" destId="{397C38DB-E081-4B6D-8B3E-18E0424171BD}" srcOrd="5" destOrd="0" presId="urn:microsoft.com/office/officeart/2018/2/layout/IconVerticalSolidList"/>
    <dgm:cxn modelId="{914D752C-34E2-4FC7-9353-D60AC7D2FE10}" type="presParOf" srcId="{1D6EA5AC-55D6-4763-A5CC-75A401986ED0}" destId="{66F58141-3D8B-4D50-ADF5-88D77DEB4389}" srcOrd="6" destOrd="0" presId="urn:microsoft.com/office/officeart/2018/2/layout/IconVerticalSolidList"/>
    <dgm:cxn modelId="{588E54BE-A848-4C6D-82A4-CDE3553CC614}" type="presParOf" srcId="{66F58141-3D8B-4D50-ADF5-88D77DEB4389}" destId="{F6C429A4-3E13-436F-A92E-81D3B1AD1079}" srcOrd="0" destOrd="0" presId="urn:microsoft.com/office/officeart/2018/2/layout/IconVerticalSolidList"/>
    <dgm:cxn modelId="{289CDBD0-20E3-47C3-B11A-73DC1F2CDEAF}" type="presParOf" srcId="{66F58141-3D8B-4D50-ADF5-88D77DEB4389}" destId="{4E9EDB5E-4E08-4B81-9C0A-9A961409B731}" srcOrd="1" destOrd="0" presId="urn:microsoft.com/office/officeart/2018/2/layout/IconVerticalSolidList"/>
    <dgm:cxn modelId="{D34331C4-0687-43C1-AB9E-60E14D53B009}" type="presParOf" srcId="{66F58141-3D8B-4D50-ADF5-88D77DEB4389}" destId="{E948E892-52B7-403D-9D6E-B81FA1D47BF4}" srcOrd="2" destOrd="0" presId="urn:microsoft.com/office/officeart/2018/2/layout/IconVerticalSolidList"/>
    <dgm:cxn modelId="{9C1C4102-5476-4723-8E63-B890D67A0FD4}" type="presParOf" srcId="{66F58141-3D8B-4D50-ADF5-88D77DEB4389}" destId="{B757048F-A0EC-46B8-85BB-C693F9E0F7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E4AEB3-E981-42B7-8EC9-EA0D7B09D98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6B2325C-3768-4379-991D-69B0EE5316A1}">
      <dgm:prSet/>
      <dgm:spPr/>
      <dgm:t>
        <a:bodyPr/>
        <a:lstStyle/>
        <a:p>
          <a:r>
            <a:rPr lang="en-US"/>
            <a:t>Traditional web design techniques do not adapt well to mobile devices</a:t>
          </a:r>
        </a:p>
      </dgm:t>
    </dgm:pt>
    <dgm:pt modelId="{E01A4B5D-A01F-4499-AD5D-D09160145191}" type="parTrans" cxnId="{5E47E94C-65CA-4630-BD03-77717A0DB08B}">
      <dgm:prSet/>
      <dgm:spPr/>
      <dgm:t>
        <a:bodyPr/>
        <a:lstStyle/>
        <a:p>
          <a:endParaRPr lang="en-US"/>
        </a:p>
      </dgm:t>
    </dgm:pt>
    <dgm:pt modelId="{F2987E58-3C8C-4558-A979-35427273A5D5}" type="sibTrans" cxnId="{5E47E94C-65CA-4630-BD03-77717A0DB08B}">
      <dgm:prSet/>
      <dgm:spPr/>
      <dgm:t>
        <a:bodyPr/>
        <a:lstStyle/>
        <a:p>
          <a:endParaRPr lang="en-US"/>
        </a:p>
      </dgm:t>
    </dgm:pt>
    <dgm:pt modelId="{F57E50FC-A9EE-49C2-83E9-C8AA8A0ADFC2}">
      <dgm:prSet/>
      <dgm:spPr/>
      <dgm:t>
        <a:bodyPr/>
        <a:lstStyle/>
        <a:p>
          <a:r>
            <a:rPr lang="en-US"/>
            <a:t>Legibility and navigation are challenges</a:t>
          </a:r>
        </a:p>
      </dgm:t>
    </dgm:pt>
    <dgm:pt modelId="{00B4252F-3A83-4B41-A420-0DEF6F801B3A}" type="parTrans" cxnId="{F21C2574-5A69-43DC-974A-55CE5DEBC186}">
      <dgm:prSet/>
      <dgm:spPr/>
      <dgm:t>
        <a:bodyPr/>
        <a:lstStyle/>
        <a:p>
          <a:endParaRPr lang="en-US"/>
        </a:p>
      </dgm:t>
    </dgm:pt>
    <dgm:pt modelId="{C14535E1-7621-44E1-8D12-C185BE2DABB7}" type="sibTrans" cxnId="{F21C2574-5A69-43DC-974A-55CE5DEBC186}">
      <dgm:prSet/>
      <dgm:spPr/>
      <dgm:t>
        <a:bodyPr/>
        <a:lstStyle/>
        <a:p>
          <a:endParaRPr lang="en-US"/>
        </a:p>
      </dgm:t>
    </dgm:pt>
    <dgm:pt modelId="{2587E2C9-6AA0-4A35-8758-C6194112BDC1}">
      <dgm:prSet/>
      <dgm:spPr/>
      <dgm:t>
        <a:bodyPr/>
        <a:lstStyle/>
        <a:p>
          <a:r>
            <a:rPr lang="en-US"/>
            <a:t>Responsive design lets you build a more flexible type of web page that responds to the varying size of mobile displays </a:t>
          </a:r>
        </a:p>
      </dgm:t>
    </dgm:pt>
    <dgm:pt modelId="{03788CA4-9502-4803-984B-8467CDACDD8E}" type="parTrans" cxnId="{77E21886-FB2E-429B-9DB7-ABAE6A77F434}">
      <dgm:prSet/>
      <dgm:spPr/>
      <dgm:t>
        <a:bodyPr/>
        <a:lstStyle/>
        <a:p>
          <a:endParaRPr lang="en-US"/>
        </a:p>
      </dgm:t>
    </dgm:pt>
    <dgm:pt modelId="{C9F1F2AE-9F51-4BDB-BC96-7F1B831D1127}" type="sibTrans" cxnId="{77E21886-FB2E-429B-9DB7-ABAE6A77F434}">
      <dgm:prSet/>
      <dgm:spPr/>
      <dgm:t>
        <a:bodyPr/>
        <a:lstStyle/>
        <a:p>
          <a:endParaRPr lang="en-US"/>
        </a:p>
      </dgm:t>
    </dgm:pt>
    <dgm:pt modelId="{CE711D14-C75B-4B97-809A-08D3C1E444B6}" type="pres">
      <dgm:prSet presAssocID="{E4E4AEB3-E981-42B7-8EC9-EA0D7B09D986}" presName="root" presStyleCnt="0">
        <dgm:presLayoutVars>
          <dgm:dir/>
          <dgm:resizeHandles val="exact"/>
        </dgm:presLayoutVars>
      </dgm:prSet>
      <dgm:spPr/>
    </dgm:pt>
    <dgm:pt modelId="{853DCB54-A7AB-4AD6-B2D5-BFEF64F41016}" type="pres">
      <dgm:prSet presAssocID="{16B2325C-3768-4379-991D-69B0EE5316A1}" presName="compNode" presStyleCnt="0"/>
      <dgm:spPr/>
    </dgm:pt>
    <dgm:pt modelId="{AA830943-390B-4360-AC02-2D1EE62F2C6B}" type="pres">
      <dgm:prSet presAssocID="{16B2325C-3768-4379-991D-69B0EE5316A1}" presName="bgRect" presStyleLbl="bgShp" presStyleIdx="0" presStyleCnt="3"/>
      <dgm:spPr/>
    </dgm:pt>
    <dgm:pt modelId="{A217BAE4-4EE1-482E-BD3B-4A9CBDBC6ED5}" type="pres">
      <dgm:prSet presAssocID="{16B2325C-3768-4379-991D-69B0EE5316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1D18D30-34D3-4A0B-A3BE-2AD5101E5D2E}" type="pres">
      <dgm:prSet presAssocID="{16B2325C-3768-4379-991D-69B0EE5316A1}" presName="spaceRect" presStyleCnt="0"/>
      <dgm:spPr/>
    </dgm:pt>
    <dgm:pt modelId="{F5C5D578-0211-4347-96D8-ED80E4F79554}" type="pres">
      <dgm:prSet presAssocID="{16B2325C-3768-4379-991D-69B0EE5316A1}" presName="parTx" presStyleLbl="revTx" presStyleIdx="0" presStyleCnt="3">
        <dgm:presLayoutVars>
          <dgm:chMax val="0"/>
          <dgm:chPref val="0"/>
        </dgm:presLayoutVars>
      </dgm:prSet>
      <dgm:spPr/>
    </dgm:pt>
    <dgm:pt modelId="{8180F0A0-406C-4E75-8128-B6F781F16BFC}" type="pres">
      <dgm:prSet presAssocID="{F2987E58-3C8C-4558-A979-35427273A5D5}" presName="sibTrans" presStyleCnt="0"/>
      <dgm:spPr/>
    </dgm:pt>
    <dgm:pt modelId="{99ECA794-CBDF-4108-B199-2E28BA23B43B}" type="pres">
      <dgm:prSet presAssocID="{F57E50FC-A9EE-49C2-83E9-C8AA8A0ADFC2}" presName="compNode" presStyleCnt="0"/>
      <dgm:spPr/>
    </dgm:pt>
    <dgm:pt modelId="{DA9629D2-D133-4052-82BC-533EF1E702A9}" type="pres">
      <dgm:prSet presAssocID="{F57E50FC-A9EE-49C2-83E9-C8AA8A0ADFC2}" presName="bgRect" presStyleLbl="bgShp" presStyleIdx="1" presStyleCnt="3"/>
      <dgm:spPr/>
    </dgm:pt>
    <dgm:pt modelId="{E6FAD8A5-4A3C-4027-B622-8386E12143D9}" type="pres">
      <dgm:prSet presAssocID="{F57E50FC-A9EE-49C2-83E9-C8AA8A0ADF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86EB94F6-C51C-4650-A25A-442C2269F4C8}" type="pres">
      <dgm:prSet presAssocID="{F57E50FC-A9EE-49C2-83E9-C8AA8A0ADFC2}" presName="spaceRect" presStyleCnt="0"/>
      <dgm:spPr/>
    </dgm:pt>
    <dgm:pt modelId="{E3434F51-BB83-43BC-BD99-D0C7479C0B5A}" type="pres">
      <dgm:prSet presAssocID="{F57E50FC-A9EE-49C2-83E9-C8AA8A0ADFC2}" presName="parTx" presStyleLbl="revTx" presStyleIdx="1" presStyleCnt="3">
        <dgm:presLayoutVars>
          <dgm:chMax val="0"/>
          <dgm:chPref val="0"/>
        </dgm:presLayoutVars>
      </dgm:prSet>
      <dgm:spPr/>
    </dgm:pt>
    <dgm:pt modelId="{FD0CDDE2-D180-4532-AB77-C777B8E11749}" type="pres">
      <dgm:prSet presAssocID="{C14535E1-7621-44E1-8D12-C185BE2DABB7}" presName="sibTrans" presStyleCnt="0"/>
      <dgm:spPr/>
    </dgm:pt>
    <dgm:pt modelId="{4CDA71E6-0081-474A-9918-C839C05C0738}" type="pres">
      <dgm:prSet presAssocID="{2587E2C9-6AA0-4A35-8758-C6194112BDC1}" presName="compNode" presStyleCnt="0"/>
      <dgm:spPr/>
    </dgm:pt>
    <dgm:pt modelId="{5CEB476C-1DB6-451A-8281-D0A44D7AB195}" type="pres">
      <dgm:prSet presAssocID="{2587E2C9-6AA0-4A35-8758-C6194112BDC1}" presName="bgRect" presStyleLbl="bgShp" presStyleIdx="2" presStyleCnt="3"/>
      <dgm:spPr/>
    </dgm:pt>
    <dgm:pt modelId="{F4C4F24C-1EA7-436C-84B2-E2395D1C2967}" type="pres">
      <dgm:prSet presAssocID="{2587E2C9-6AA0-4A35-8758-C6194112BD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06CE0C4-9A70-4F62-8EF0-290B0137B8A7}" type="pres">
      <dgm:prSet presAssocID="{2587E2C9-6AA0-4A35-8758-C6194112BDC1}" presName="spaceRect" presStyleCnt="0"/>
      <dgm:spPr/>
    </dgm:pt>
    <dgm:pt modelId="{882BDB58-C209-4A73-AA7E-3CDC74536CC8}" type="pres">
      <dgm:prSet presAssocID="{2587E2C9-6AA0-4A35-8758-C6194112BDC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7B4932-52B6-41C5-84DA-8734FA3D2327}" type="presOf" srcId="{2587E2C9-6AA0-4A35-8758-C6194112BDC1}" destId="{882BDB58-C209-4A73-AA7E-3CDC74536CC8}" srcOrd="0" destOrd="0" presId="urn:microsoft.com/office/officeart/2018/2/layout/IconVerticalSolidList"/>
    <dgm:cxn modelId="{5E47E94C-65CA-4630-BD03-77717A0DB08B}" srcId="{E4E4AEB3-E981-42B7-8EC9-EA0D7B09D986}" destId="{16B2325C-3768-4379-991D-69B0EE5316A1}" srcOrd="0" destOrd="0" parTransId="{E01A4B5D-A01F-4499-AD5D-D09160145191}" sibTransId="{F2987E58-3C8C-4558-A979-35427273A5D5}"/>
    <dgm:cxn modelId="{F21C2574-5A69-43DC-974A-55CE5DEBC186}" srcId="{E4E4AEB3-E981-42B7-8EC9-EA0D7B09D986}" destId="{F57E50FC-A9EE-49C2-83E9-C8AA8A0ADFC2}" srcOrd="1" destOrd="0" parTransId="{00B4252F-3A83-4B41-A420-0DEF6F801B3A}" sibTransId="{C14535E1-7621-44E1-8D12-C185BE2DABB7}"/>
    <dgm:cxn modelId="{9F5D6677-212A-40F0-8FC8-32F162065D10}" type="presOf" srcId="{16B2325C-3768-4379-991D-69B0EE5316A1}" destId="{F5C5D578-0211-4347-96D8-ED80E4F79554}" srcOrd="0" destOrd="0" presId="urn:microsoft.com/office/officeart/2018/2/layout/IconVerticalSolidList"/>
    <dgm:cxn modelId="{77E21886-FB2E-429B-9DB7-ABAE6A77F434}" srcId="{E4E4AEB3-E981-42B7-8EC9-EA0D7B09D986}" destId="{2587E2C9-6AA0-4A35-8758-C6194112BDC1}" srcOrd="2" destOrd="0" parTransId="{03788CA4-9502-4803-984B-8467CDACDD8E}" sibTransId="{C9F1F2AE-9F51-4BDB-BC96-7F1B831D1127}"/>
    <dgm:cxn modelId="{831420B5-49D7-4C16-ABCC-BC7E82BA6B01}" type="presOf" srcId="{E4E4AEB3-E981-42B7-8EC9-EA0D7B09D986}" destId="{CE711D14-C75B-4B97-809A-08D3C1E444B6}" srcOrd="0" destOrd="0" presId="urn:microsoft.com/office/officeart/2018/2/layout/IconVerticalSolidList"/>
    <dgm:cxn modelId="{3E5EF8D3-1C55-4E72-B342-BA5E33C2EAFE}" type="presOf" srcId="{F57E50FC-A9EE-49C2-83E9-C8AA8A0ADFC2}" destId="{E3434F51-BB83-43BC-BD99-D0C7479C0B5A}" srcOrd="0" destOrd="0" presId="urn:microsoft.com/office/officeart/2018/2/layout/IconVerticalSolidList"/>
    <dgm:cxn modelId="{BFC9DE5A-30A9-4D84-9B30-949620B5B500}" type="presParOf" srcId="{CE711D14-C75B-4B97-809A-08D3C1E444B6}" destId="{853DCB54-A7AB-4AD6-B2D5-BFEF64F41016}" srcOrd="0" destOrd="0" presId="urn:microsoft.com/office/officeart/2018/2/layout/IconVerticalSolidList"/>
    <dgm:cxn modelId="{E8DA27C2-4D52-49DE-AA89-24B84F3734A7}" type="presParOf" srcId="{853DCB54-A7AB-4AD6-B2D5-BFEF64F41016}" destId="{AA830943-390B-4360-AC02-2D1EE62F2C6B}" srcOrd="0" destOrd="0" presId="urn:microsoft.com/office/officeart/2018/2/layout/IconVerticalSolidList"/>
    <dgm:cxn modelId="{719A7252-5A95-489A-869C-44CDC0584B83}" type="presParOf" srcId="{853DCB54-A7AB-4AD6-B2D5-BFEF64F41016}" destId="{A217BAE4-4EE1-482E-BD3B-4A9CBDBC6ED5}" srcOrd="1" destOrd="0" presId="urn:microsoft.com/office/officeart/2018/2/layout/IconVerticalSolidList"/>
    <dgm:cxn modelId="{130A50F3-2EAF-495C-8F45-39D5846F9C43}" type="presParOf" srcId="{853DCB54-A7AB-4AD6-B2D5-BFEF64F41016}" destId="{B1D18D30-34D3-4A0B-A3BE-2AD5101E5D2E}" srcOrd="2" destOrd="0" presId="urn:microsoft.com/office/officeart/2018/2/layout/IconVerticalSolidList"/>
    <dgm:cxn modelId="{B9D1B5D6-A7BB-4588-8636-86A08A6769CA}" type="presParOf" srcId="{853DCB54-A7AB-4AD6-B2D5-BFEF64F41016}" destId="{F5C5D578-0211-4347-96D8-ED80E4F79554}" srcOrd="3" destOrd="0" presId="urn:microsoft.com/office/officeart/2018/2/layout/IconVerticalSolidList"/>
    <dgm:cxn modelId="{365D1C57-575A-4205-97B4-6F337D57D5AE}" type="presParOf" srcId="{CE711D14-C75B-4B97-809A-08D3C1E444B6}" destId="{8180F0A0-406C-4E75-8128-B6F781F16BFC}" srcOrd="1" destOrd="0" presId="urn:microsoft.com/office/officeart/2018/2/layout/IconVerticalSolidList"/>
    <dgm:cxn modelId="{7BFE7B37-5554-4FB0-A98E-BAF6B93E1B42}" type="presParOf" srcId="{CE711D14-C75B-4B97-809A-08D3C1E444B6}" destId="{99ECA794-CBDF-4108-B199-2E28BA23B43B}" srcOrd="2" destOrd="0" presId="urn:microsoft.com/office/officeart/2018/2/layout/IconVerticalSolidList"/>
    <dgm:cxn modelId="{F858EDCA-4250-46F7-B83A-BFC495BD2894}" type="presParOf" srcId="{99ECA794-CBDF-4108-B199-2E28BA23B43B}" destId="{DA9629D2-D133-4052-82BC-533EF1E702A9}" srcOrd="0" destOrd="0" presId="urn:microsoft.com/office/officeart/2018/2/layout/IconVerticalSolidList"/>
    <dgm:cxn modelId="{89972ADD-4D72-4EF2-8813-E30AF167CBC0}" type="presParOf" srcId="{99ECA794-CBDF-4108-B199-2E28BA23B43B}" destId="{E6FAD8A5-4A3C-4027-B622-8386E12143D9}" srcOrd="1" destOrd="0" presId="urn:microsoft.com/office/officeart/2018/2/layout/IconVerticalSolidList"/>
    <dgm:cxn modelId="{844EA3A4-02BB-48CC-B804-C4DB02DBBEC0}" type="presParOf" srcId="{99ECA794-CBDF-4108-B199-2E28BA23B43B}" destId="{86EB94F6-C51C-4650-A25A-442C2269F4C8}" srcOrd="2" destOrd="0" presId="urn:microsoft.com/office/officeart/2018/2/layout/IconVerticalSolidList"/>
    <dgm:cxn modelId="{7794C2BB-16CC-4875-90E7-A9A68AA79940}" type="presParOf" srcId="{99ECA794-CBDF-4108-B199-2E28BA23B43B}" destId="{E3434F51-BB83-43BC-BD99-D0C7479C0B5A}" srcOrd="3" destOrd="0" presId="urn:microsoft.com/office/officeart/2018/2/layout/IconVerticalSolidList"/>
    <dgm:cxn modelId="{906F3EBE-AFCE-425A-A517-1E9F0FF789B8}" type="presParOf" srcId="{CE711D14-C75B-4B97-809A-08D3C1E444B6}" destId="{FD0CDDE2-D180-4532-AB77-C777B8E11749}" srcOrd="3" destOrd="0" presId="urn:microsoft.com/office/officeart/2018/2/layout/IconVerticalSolidList"/>
    <dgm:cxn modelId="{CB1D99D6-EE4A-4557-98B1-A8D8F306292D}" type="presParOf" srcId="{CE711D14-C75B-4B97-809A-08D3C1E444B6}" destId="{4CDA71E6-0081-474A-9918-C839C05C0738}" srcOrd="4" destOrd="0" presId="urn:microsoft.com/office/officeart/2018/2/layout/IconVerticalSolidList"/>
    <dgm:cxn modelId="{B648BD3F-BB60-4FFA-86CE-26850B3A8AD1}" type="presParOf" srcId="{4CDA71E6-0081-474A-9918-C839C05C0738}" destId="{5CEB476C-1DB6-451A-8281-D0A44D7AB195}" srcOrd="0" destOrd="0" presId="urn:microsoft.com/office/officeart/2018/2/layout/IconVerticalSolidList"/>
    <dgm:cxn modelId="{1AE0FB5E-5247-4E18-9BDF-1268375B715A}" type="presParOf" srcId="{4CDA71E6-0081-474A-9918-C839C05C0738}" destId="{F4C4F24C-1EA7-436C-84B2-E2395D1C2967}" srcOrd="1" destOrd="0" presId="urn:microsoft.com/office/officeart/2018/2/layout/IconVerticalSolidList"/>
    <dgm:cxn modelId="{2A077BA2-2772-497E-9D05-29B32F819962}" type="presParOf" srcId="{4CDA71E6-0081-474A-9918-C839C05C0738}" destId="{106CE0C4-9A70-4F62-8EF0-290B0137B8A7}" srcOrd="2" destOrd="0" presId="urn:microsoft.com/office/officeart/2018/2/layout/IconVerticalSolidList"/>
    <dgm:cxn modelId="{DB84E5F4-EEAC-47C6-AC68-5C57B5C46FE8}" type="presParOf" srcId="{4CDA71E6-0081-474A-9918-C839C05C0738}" destId="{882BDB58-C209-4A73-AA7E-3CDC74536C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F27D6F-2D7E-4A4A-B103-6DE90AAEF92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60714B3-726E-4121-A423-1BF92C8CA830}">
      <dgm:prSet/>
      <dgm:spPr/>
      <dgm:t>
        <a:bodyPr/>
        <a:lstStyle/>
        <a:p>
          <a:r>
            <a:rPr lang="en-US"/>
            <a:t>Three main elements of responsive design:</a:t>
          </a:r>
        </a:p>
      </dgm:t>
    </dgm:pt>
    <dgm:pt modelId="{F3FD8AC5-CF86-48E4-B4D0-273B88BE4E26}" type="parTrans" cxnId="{9B8A8A2B-3D6D-465B-A75B-D29ED6B43557}">
      <dgm:prSet/>
      <dgm:spPr/>
      <dgm:t>
        <a:bodyPr/>
        <a:lstStyle/>
        <a:p>
          <a:endParaRPr lang="en-US"/>
        </a:p>
      </dgm:t>
    </dgm:pt>
    <dgm:pt modelId="{8B76FD34-59CF-4DF5-A3E9-A1281B360D79}" type="sibTrans" cxnId="{9B8A8A2B-3D6D-465B-A75B-D29ED6B43557}">
      <dgm:prSet/>
      <dgm:spPr/>
      <dgm:t>
        <a:bodyPr/>
        <a:lstStyle/>
        <a:p>
          <a:endParaRPr lang="en-US"/>
        </a:p>
      </dgm:t>
    </dgm:pt>
    <dgm:pt modelId="{7BDBC1CE-A39C-432A-BAEF-7D34B6CC94A5}">
      <dgm:prSet/>
      <dgm:spPr/>
      <dgm:t>
        <a:bodyPr/>
        <a:lstStyle/>
        <a:p>
          <a:r>
            <a:rPr lang="en-US"/>
            <a:t>CSS media queries - Using these expressions, you can apply styles based on display device characteristics</a:t>
          </a:r>
        </a:p>
      </dgm:t>
    </dgm:pt>
    <dgm:pt modelId="{5A1BF28A-E04D-40DC-AE76-61657AEB7C2E}" type="parTrans" cxnId="{360D0472-6CBF-4899-92E3-A7D42683A609}">
      <dgm:prSet/>
      <dgm:spPr/>
      <dgm:t>
        <a:bodyPr/>
        <a:lstStyle/>
        <a:p>
          <a:endParaRPr lang="en-US"/>
        </a:p>
      </dgm:t>
    </dgm:pt>
    <dgm:pt modelId="{B078D45A-9D2E-4E97-9A40-CFF0272EE269}" type="sibTrans" cxnId="{360D0472-6CBF-4899-92E3-A7D42683A609}">
      <dgm:prSet/>
      <dgm:spPr/>
      <dgm:t>
        <a:bodyPr/>
        <a:lstStyle/>
        <a:p>
          <a:endParaRPr lang="en-US"/>
        </a:p>
      </dgm:t>
    </dgm:pt>
    <dgm:pt modelId="{BB52FD49-A299-4BA9-8F8E-88E217F7FEDB}">
      <dgm:prSet/>
      <dgm:spPr/>
      <dgm:t>
        <a:bodyPr/>
        <a:lstStyle/>
        <a:p>
          <a:r>
            <a:rPr lang="en-US"/>
            <a:t>Flexible images - These images adapt to the parameters of the user’s screen size</a:t>
          </a:r>
        </a:p>
      </dgm:t>
    </dgm:pt>
    <dgm:pt modelId="{14900EE5-7D07-43D4-8B86-C45141ED362E}" type="parTrans" cxnId="{693D4059-A1CE-4B0B-B0B7-6161EC288065}">
      <dgm:prSet/>
      <dgm:spPr/>
      <dgm:t>
        <a:bodyPr/>
        <a:lstStyle/>
        <a:p>
          <a:endParaRPr lang="en-US"/>
        </a:p>
      </dgm:t>
    </dgm:pt>
    <dgm:pt modelId="{664F6098-AF2F-4E13-BA2B-3DEED5D3D26B}" type="sibTrans" cxnId="{693D4059-A1CE-4B0B-B0B7-6161EC288065}">
      <dgm:prSet/>
      <dgm:spPr/>
      <dgm:t>
        <a:bodyPr/>
        <a:lstStyle/>
        <a:p>
          <a:endParaRPr lang="en-US"/>
        </a:p>
      </dgm:t>
    </dgm:pt>
    <dgm:pt modelId="{6DB839A5-F2B2-4CD1-989F-83D08C7CCD9C}">
      <dgm:prSet/>
      <dgm:spPr/>
      <dgm:t>
        <a:bodyPr/>
        <a:lstStyle/>
        <a:p>
          <a:r>
            <a:rPr lang="en-US"/>
            <a:t>Flexible layouts - These layouts realign elements of your content structure based on the display device</a:t>
          </a:r>
        </a:p>
      </dgm:t>
    </dgm:pt>
    <dgm:pt modelId="{BE0A14D7-D809-4E77-9E76-A782CD262741}" type="parTrans" cxnId="{DE494A18-C9D2-4582-8955-317E23599BC5}">
      <dgm:prSet/>
      <dgm:spPr/>
      <dgm:t>
        <a:bodyPr/>
        <a:lstStyle/>
        <a:p>
          <a:endParaRPr lang="en-US"/>
        </a:p>
      </dgm:t>
    </dgm:pt>
    <dgm:pt modelId="{175C4D8C-A89D-43C2-B6DD-1C8234FDEBF9}" type="sibTrans" cxnId="{DE494A18-C9D2-4582-8955-317E23599BC5}">
      <dgm:prSet/>
      <dgm:spPr/>
      <dgm:t>
        <a:bodyPr/>
        <a:lstStyle/>
        <a:p>
          <a:endParaRPr lang="en-US"/>
        </a:p>
      </dgm:t>
    </dgm:pt>
    <dgm:pt modelId="{E94FB9A2-0DF4-4CAF-8CC0-9075F82BEFB4}" type="pres">
      <dgm:prSet presAssocID="{A6F27D6F-2D7E-4A4A-B103-6DE90AAEF929}" presName="root" presStyleCnt="0">
        <dgm:presLayoutVars>
          <dgm:dir/>
          <dgm:resizeHandles val="exact"/>
        </dgm:presLayoutVars>
      </dgm:prSet>
      <dgm:spPr/>
    </dgm:pt>
    <dgm:pt modelId="{B551E762-6B29-4F0F-896B-CDD88316D1A9}" type="pres">
      <dgm:prSet presAssocID="{F60714B3-726E-4121-A423-1BF92C8CA830}" presName="compNode" presStyleCnt="0"/>
      <dgm:spPr/>
    </dgm:pt>
    <dgm:pt modelId="{98338A2F-CB11-4F0E-A8E4-BC912DAD1C97}" type="pres">
      <dgm:prSet presAssocID="{F60714B3-726E-4121-A423-1BF92C8CA830}" presName="bgRect" presStyleLbl="bgShp" presStyleIdx="0" presStyleCnt="4"/>
      <dgm:spPr/>
    </dgm:pt>
    <dgm:pt modelId="{822CBA3C-B6FC-4E09-AB07-7299CC46A27D}" type="pres">
      <dgm:prSet presAssocID="{F60714B3-726E-4121-A423-1BF92C8CA83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2EE959B-0316-4BB6-A721-B5A8E47FD46C}" type="pres">
      <dgm:prSet presAssocID="{F60714B3-726E-4121-A423-1BF92C8CA830}" presName="spaceRect" presStyleCnt="0"/>
      <dgm:spPr/>
    </dgm:pt>
    <dgm:pt modelId="{99072F17-174A-43F3-8BA2-3734C8DFA41D}" type="pres">
      <dgm:prSet presAssocID="{F60714B3-726E-4121-A423-1BF92C8CA830}" presName="parTx" presStyleLbl="revTx" presStyleIdx="0" presStyleCnt="4">
        <dgm:presLayoutVars>
          <dgm:chMax val="0"/>
          <dgm:chPref val="0"/>
        </dgm:presLayoutVars>
      </dgm:prSet>
      <dgm:spPr/>
    </dgm:pt>
    <dgm:pt modelId="{C45104F9-0ED3-4E8D-986F-6729C5CD8841}" type="pres">
      <dgm:prSet presAssocID="{8B76FD34-59CF-4DF5-A3E9-A1281B360D79}" presName="sibTrans" presStyleCnt="0"/>
      <dgm:spPr/>
    </dgm:pt>
    <dgm:pt modelId="{96204470-DA02-475B-BBA4-7C86B0BA5B5E}" type="pres">
      <dgm:prSet presAssocID="{7BDBC1CE-A39C-432A-BAEF-7D34B6CC94A5}" presName="compNode" presStyleCnt="0"/>
      <dgm:spPr/>
    </dgm:pt>
    <dgm:pt modelId="{C23C81ED-1A22-497D-A0FE-595AA013BBED}" type="pres">
      <dgm:prSet presAssocID="{7BDBC1CE-A39C-432A-BAEF-7D34B6CC94A5}" presName="bgRect" presStyleLbl="bgShp" presStyleIdx="1" presStyleCnt="4"/>
      <dgm:spPr/>
    </dgm:pt>
    <dgm:pt modelId="{B21053C1-0595-4200-AC37-8B25FEE651C5}" type="pres">
      <dgm:prSet presAssocID="{7BDBC1CE-A39C-432A-BAEF-7D34B6CC94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AD41269-D5F0-4040-B59A-57055C46C338}" type="pres">
      <dgm:prSet presAssocID="{7BDBC1CE-A39C-432A-BAEF-7D34B6CC94A5}" presName="spaceRect" presStyleCnt="0"/>
      <dgm:spPr/>
    </dgm:pt>
    <dgm:pt modelId="{6ED33CBA-D0C2-4E08-A103-58DD5A991E33}" type="pres">
      <dgm:prSet presAssocID="{7BDBC1CE-A39C-432A-BAEF-7D34B6CC94A5}" presName="parTx" presStyleLbl="revTx" presStyleIdx="1" presStyleCnt="4">
        <dgm:presLayoutVars>
          <dgm:chMax val="0"/>
          <dgm:chPref val="0"/>
        </dgm:presLayoutVars>
      </dgm:prSet>
      <dgm:spPr/>
    </dgm:pt>
    <dgm:pt modelId="{A4B1F6D3-3A92-424A-9DAF-92DE5EDBFC9F}" type="pres">
      <dgm:prSet presAssocID="{B078D45A-9D2E-4E97-9A40-CFF0272EE269}" presName="sibTrans" presStyleCnt="0"/>
      <dgm:spPr/>
    </dgm:pt>
    <dgm:pt modelId="{BE9B2270-1B77-4F4F-A27E-09E9BE2825E4}" type="pres">
      <dgm:prSet presAssocID="{BB52FD49-A299-4BA9-8F8E-88E217F7FEDB}" presName="compNode" presStyleCnt="0"/>
      <dgm:spPr/>
    </dgm:pt>
    <dgm:pt modelId="{C069FF7B-28AD-4BBF-9404-D489BAA793D4}" type="pres">
      <dgm:prSet presAssocID="{BB52FD49-A299-4BA9-8F8E-88E217F7FEDB}" presName="bgRect" presStyleLbl="bgShp" presStyleIdx="2" presStyleCnt="4"/>
      <dgm:spPr/>
    </dgm:pt>
    <dgm:pt modelId="{D6CE2251-6C49-419F-8D96-82E6EE1E6851}" type="pres">
      <dgm:prSet presAssocID="{BB52FD49-A299-4BA9-8F8E-88E217F7FED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98BF31F6-7CA3-455F-8519-ABFF0377E125}" type="pres">
      <dgm:prSet presAssocID="{BB52FD49-A299-4BA9-8F8E-88E217F7FEDB}" presName="spaceRect" presStyleCnt="0"/>
      <dgm:spPr/>
    </dgm:pt>
    <dgm:pt modelId="{773FBC11-FC61-4566-8177-4EEA472DDB88}" type="pres">
      <dgm:prSet presAssocID="{BB52FD49-A299-4BA9-8F8E-88E217F7FEDB}" presName="parTx" presStyleLbl="revTx" presStyleIdx="2" presStyleCnt="4">
        <dgm:presLayoutVars>
          <dgm:chMax val="0"/>
          <dgm:chPref val="0"/>
        </dgm:presLayoutVars>
      </dgm:prSet>
      <dgm:spPr/>
    </dgm:pt>
    <dgm:pt modelId="{0BC4F4A6-35C6-4377-8BCE-7A321115B3A6}" type="pres">
      <dgm:prSet presAssocID="{664F6098-AF2F-4E13-BA2B-3DEED5D3D26B}" presName="sibTrans" presStyleCnt="0"/>
      <dgm:spPr/>
    </dgm:pt>
    <dgm:pt modelId="{CBC496A1-5658-445B-B6C3-B984D97A3BC4}" type="pres">
      <dgm:prSet presAssocID="{6DB839A5-F2B2-4CD1-989F-83D08C7CCD9C}" presName="compNode" presStyleCnt="0"/>
      <dgm:spPr/>
    </dgm:pt>
    <dgm:pt modelId="{ACE14C2E-C643-4629-8503-95915B37A768}" type="pres">
      <dgm:prSet presAssocID="{6DB839A5-F2B2-4CD1-989F-83D08C7CCD9C}" presName="bgRect" presStyleLbl="bgShp" presStyleIdx="3" presStyleCnt="4"/>
      <dgm:spPr/>
    </dgm:pt>
    <dgm:pt modelId="{C0013FBD-5A5B-40EB-AFC9-89F6661DD53A}" type="pres">
      <dgm:prSet presAssocID="{6DB839A5-F2B2-4CD1-989F-83D08C7CCD9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F7B4C6DA-896C-4BBA-9ED5-444CD33442A9}" type="pres">
      <dgm:prSet presAssocID="{6DB839A5-F2B2-4CD1-989F-83D08C7CCD9C}" presName="spaceRect" presStyleCnt="0"/>
      <dgm:spPr/>
    </dgm:pt>
    <dgm:pt modelId="{A9007993-EAC0-4C3B-8549-828948F6922F}" type="pres">
      <dgm:prSet presAssocID="{6DB839A5-F2B2-4CD1-989F-83D08C7CCD9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E494A18-C9D2-4582-8955-317E23599BC5}" srcId="{A6F27D6F-2D7E-4A4A-B103-6DE90AAEF929}" destId="{6DB839A5-F2B2-4CD1-989F-83D08C7CCD9C}" srcOrd="3" destOrd="0" parTransId="{BE0A14D7-D809-4E77-9E76-A782CD262741}" sibTransId="{175C4D8C-A89D-43C2-B6DD-1C8234FDEBF9}"/>
    <dgm:cxn modelId="{9B8A8A2B-3D6D-465B-A75B-D29ED6B43557}" srcId="{A6F27D6F-2D7E-4A4A-B103-6DE90AAEF929}" destId="{F60714B3-726E-4121-A423-1BF92C8CA830}" srcOrd="0" destOrd="0" parTransId="{F3FD8AC5-CF86-48E4-B4D0-273B88BE4E26}" sibTransId="{8B76FD34-59CF-4DF5-A3E9-A1281B360D79}"/>
    <dgm:cxn modelId="{FDF0833A-4439-4F0C-B085-0383F84FBF25}" type="presOf" srcId="{A6F27D6F-2D7E-4A4A-B103-6DE90AAEF929}" destId="{E94FB9A2-0DF4-4CAF-8CC0-9075F82BEFB4}" srcOrd="0" destOrd="0" presId="urn:microsoft.com/office/officeart/2018/2/layout/IconVerticalSolidList"/>
    <dgm:cxn modelId="{360D0472-6CBF-4899-92E3-A7D42683A609}" srcId="{A6F27D6F-2D7E-4A4A-B103-6DE90AAEF929}" destId="{7BDBC1CE-A39C-432A-BAEF-7D34B6CC94A5}" srcOrd="1" destOrd="0" parTransId="{5A1BF28A-E04D-40DC-AE76-61657AEB7C2E}" sibTransId="{B078D45A-9D2E-4E97-9A40-CFF0272EE269}"/>
    <dgm:cxn modelId="{08C0A775-5F39-43F6-B469-C674D839E573}" type="presOf" srcId="{F60714B3-726E-4121-A423-1BF92C8CA830}" destId="{99072F17-174A-43F3-8BA2-3734C8DFA41D}" srcOrd="0" destOrd="0" presId="urn:microsoft.com/office/officeart/2018/2/layout/IconVerticalSolidList"/>
    <dgm:cxn modelId="{693D4059-A1CE-4B0B-B0B7-6161EC288065}" srcId="{A6F27D6F-2D7E-4A4A-B103-6DE90AAEF929}" destId="{BB52FD49-A299-4BA9-8F8E-88E217F7FEDB}" srcOrd="2" destOrd="0" parTransId="{14900EE5-7D07-43D4-8B86-C45141ED362E}" sibTransId="{664F6098-AF2F-4E13-BA2B-3DEED5D3D26B}"/>
    <dgm:cxn modelId="{945D1DBF-2535-4EE1-8CBF-E65D3B1334A9}" type="presOf" srcId="{BB52FD49-A299-4BA9-8F8E-88E217F7FEDB}" destId="{773FBC11-FC61-4566-8177-4EEA472DDB88}" srcOrd="0" destOrd="0" presId="urn:microsoft.com/office/officeart/2018/2/layout/IconVerticalSolidList"/>
    <dgm:cxn modelId="{920547C2-7A6E-4475-AEE8-D96E72E055A1}" type="presOf" srcId="{6DB839A5-F2B2-4CD1-989F-83D08C7CCD9C}" destId="{A9007993-EAC0-4C3B-8549-828948F6922F}" srcOrd="0" destOrd="0" presId="urn:microsoft.com/office/officeart/2018/2/layout/IconVerticalSolidList"/>
    <dgm:cxn modelId="{5C17F9D0-B9A1-4C79-8A7C-135CC1A3E5F0}" type="presOf" srcId="{7BDBC1CE-A39C-432A-BAEF-7D34B6CC94A5}" destId="{6ED33CBA-D0C2-4E08-A103-58DD5A991E33}" srcOrd="0" destOrd="0" presId="urn:microsoft.com/office/officeart/2018/2/layout/IconVerticalSolidList"/>
    <dgm:cxn modelId="{2ACCF9C9-11F2-4F2A-A145-06E3B4C8234C}" type="presParOf" srcId="{E94FB9A2-0DF4-4CAF-8CC0-9075F82BEFB4}" destId="{B551E762-6B29-4F0F-896B-CDD88316D1A9}" srcOrd="0" destOrd="0" presId="urn:microsoft.com/office/officeart/2018/2/layout/IconVerticalSolidList"/>
    <dgm:cxn modelId="{3D83AB71-CAEC-442C-B21F-6FDB0150E1D7}" type="presParOf" srcId="{B551E762-6B29-4F0F-896B-CDD88316D1A9}" destId="{98338A2F-CB11-4F0E-A8E4-BC912DAD1C97}" srcOrd="0" destOrd="0" presId="urn:microsoft.com/office/officeart/2018/2/layout/IconVerticalSolidList"/>
    <dgm:cxn modelId="{1898D3B2-14E0-4C3C-9F17-880AAB03A2AC}" type="presParOf" srcId="{B551E762-6B29-4F0F-896B-CDD88316D1A9}" destId="{822CBA3C-B6FC-4E09-AB07-7299CC46A27D}" srcOrd="1" destOrd="0" presId="urn:microsoft.com/office/officeart/2018/2/layout/IconVerticalSolidList"/>
    <dgm:cxn modelId="{D4037DEB-C394-4CE7-8738-DC95E6E1781D}" type="presParOf" srcId="{B551E762-6B29-4F0F-896B-CDD88316D1A9}" destId="{B2EE959B-0316-4BB6-A721-B5A8E47FD46C}" srcOrd="2" destOrd="0" presId="urn:microsoft.com/office/officeart/2018/2/layout/IconVerticalSolidList"/>
    <dgm:cxn modelId="{8F67CE52-E0AD-4238-BAF6-F1D69EA57158}" type="presParOf" srcId="{B551E762-6B29-4F0F-896B-CDD88316D1A9}" destId="{99072F17-174A-43F3-8BA2-3734C8DFA41D}" srcOrd="3" destOrd="0" presId="urn:microsoft.com/office/officeart/2018/2/layout/IconVerticalSolidList"/>
    <dgm:cxn modelId="{2E9B9DDA-D1D4-4D28-A472-5AF0AE9B05A0}" type="presParOf" srcId="{E94FB9A2-0DF4-4CAF-8CC0-9075F82BEFB4}" destId="{C45104F9-0ED3-4E8D-986F-6729C5CD8841}" srcOrd="1" destOrd="0" presId="urn:microsoft.com/office/officeart/2018/2/layout/IconVerticalSolidList"/>
    <dgm:cxn modelId="{FD299CA3-C9E9-4CBC-9A76-9263A07EE96F}" type="presParOf" srcId="{E94FB9A2-0DF4-4CAF-8CC0-9075F82BEFB4}" destId="{96204470-DA02-475B-BBA4-7C86B0BA5B5E}" srcOrd="2" destOrd="0" presId="urn:microsoft.com/office/officeart/2018/2/layout/IconVerticalSolidList"/>
    <dgm:cxn modelId="{193796C4-453E-4F0B-ACB0-8C9D2D8AF325}" type="presParOf" srcId="{96204470-DA02-475B-BBA4-7C86B0BA5B5E}" destId="{C23C81ED-1A22-497D-A0FE-595AA013BBED}" srcOrd="0" destOrd="0" presId="urn:microsoft.com/office/officeart/2018/2/layout/IconVerticalSolidList"/>
    <dgm:cxn modelId="{62159330-76C9-4EB3-A288-66390C489019}" type="presParOf" srcId="{96204470-DA02-475B-BBA4-7C86B0BA5B5E}" destId="{B21053C1-0595-4200-AC37-8B25FEE651C5}" srcOrd="1" destOrd="0" presId="urn:microsoft.com/office/officeart/2018/2/layout/IconVerticalSolidList"/>
    <dgm:cxn modelId="{F0C503EB-9F71-4C39-8E76-7F8FF40492E5}" type="presParOf" srcId="{96204470-DA02-475B-BBA4-7C86B0BA5B5E}" destId="{EAD41269-D5F0-4040-B59A-57055C46C338}" srcOrd="2" destOrd="0" presId="urn:microsoft.com/office/officeart/2018/2/layout/IconVerticalSolidList"/>
    <dgm:cxn modelId="{EDCAA2F6-D42B-49A8-A937-E4CF7AE7DA8E}" type="presParOf" srcId="{96204470-DA02-475B-BBA4-7C86B0BA5B5E}" destId="{6ED33CBA-D0C2-4E08-A103-58DD5A991E33}" srcOrd="3" destOrd="0" presId="urn:microsoft.com/office/officeart/2018/2/layout/IconVerticalSolidList"/>
    <dgm:cxn modelId="{2F6F507A-E466-487D-9179-703436046CC1}" type="presParOf" srcId="{E94FB9A2-0DF4-4CAF-8CC0-9075F82BEFB4}" destId="{A4B1F6D3-3A92-424A-9DAF-92DE5EDBFC9F}" srcOrd="3" destOrd="0" presId="urn:microsoft.com/office/officeart/2018/2/layout/IconVerticalSolidList"/>
    <dgm:cxn modelId="{C3CAF2E4-EED9-4F1F-842E-408B87A287C7}" type="presParOf" srcId="{E94FB9A2-0DF4-4CAF-8CC0-9075F82BEFB4}" destId="{BE9B2270-1B77-4F4F-A27E-09E9BE2825E4}" srcOrd="4" destOrd="0" presId="urn:microsoft.com/office/officeart/2018/2/layout/IconVerticalSolidList"/>
    <dgm:cxn modelId="{1E7BEAD7-7B8C-49BB-ADB0-D0CC054DE9E6}" type="presParOf" srcId="{BE9B2270-1B77-4F4F-A27E-09E9BE2825E4}" destId="{C069FF7B-28AD-4BBF-9404-D489BAA793D4}" srcOrd="0" destOrd="0" presId="urn:microsoft.com/office/officeart/2018/2/layout/IconVerticalSolidList"/>
    <dgm:cxn modelId="{A380B28F-5279-46D6-8C67-21A3FCAAAFED}" type="presParOf" srcId="{BE9B2270-1B77-4F4F-A27E-09E9BE2825E4}" destId="{D6CE2251-6C49-419F-8D96-82E6EE1E6851}" srcOrd="1" destOrd="0" presId="urn:microsoft.com/office/officeart/2018/2/layout/IconVerticalSolidList"/>
    <dgm:cxn modelId="{5CA31CFA-9CA0-49D7-B983-18458533B7D0}" type="presParOf" srcId="{BE9B2270-1B77-4F4F-A27E-09E9BE2825E4}" destId="{98BF31F6-7CA3-455F-8519-ABFF0377E125}" srcOrd="2" destOrd="0" presId="urn:microsoft.com/office/officeart/2018/2/layout/IconVerticalSolidList"/>
    <dgm:cxn modelId="{26E57042-2244-4327-9236-57775EFAA557}" type="presParOf" srcId="{BE9B2270-1B77-4F4F-A27E-09E9BE2825E4}" destId="{773FBC11-FC61-4566-8177-4EEA472DDB88}" srcOrd="3" destOrd="0" presId="urn:microsoft.com/office/officeart/2018/2/layout/IconVerticalSolidList"/>
    <dgm:cxn modelId="{7B99C186-ECB1-4911-B396-A1575B44AD20}" type="presParOf" srcId="{E94FB9A2-0DF4-4CAF-8CC0-9075F82BEFB4}" destId="{0BC4F4A6-35C6-4377-8BCE-7A321115B3A6}" srcOrd="5" destOrd="0" presId="urn:microsoft.com/office/officeart/2018/2/layout/IconVerticalSolidList"/>
    <dgm:cxn modelId="{81C126C9-A123-47AF-8740-423AE21ED0D8}" type="presParOf" srcId="{E94FB9A2-0DF4-4CAF-8CC0-9075F82BEFB4}" destId="{CBC496A1-5658-445B-B6C3-B984D97A3BC4}" srcOrd="6" destOrd="0" presId="urn:microsoft.com/office/officeart/2018/2/layout/IconVerticalSolidList"/>
    <dgm:cxn modelId="{89909A8F-1B59-4AD9-B654-93F6B713E288}" type="presParOf" srcId="{CBC496A1-5658-445B-B6C3-B984D97A3BC4}" destId="{ACE14C2E-C643-4629-8503-95915B37A768}" srcOrd="0" destOrd="0" presId="urn:microsoft.com/office/officeart/2018/2/layout/IconVerticalSolidList"/>
    <dgm:cxn modelId="{122344D1-E739-46D3-B4AC-8A70E930A589}" type="presParOf" srcId="{CBC496A1-5658-445B-B6C3-B984D97A3BC4}" destId="{C0013FBD-5A5B-40EB-AFC9-89F6661DD53A}" srcOrd="1" destOrd="0" presId="urn:microsoft.com/office/officeart/2018/2/layout/IconVerticalSolidList"/>
    <dgm:cxn modelId="{3D4E12EA-D457-4110-9A68-E010F37AE295}" type="presParOf" srcId="{CBC496A1-5658-445B-B6C3-B984D97A3BC4}" destId="{F7B4C6DA-896C-4BBA-9ED5-444CD33442A9}" srcOrd="2" destOrd="0" presId="urn:microsoft.com/office/officeart/2018/2/layout/IconVerticalSolidList"/>
    <dgm:cxn modelId="{DA90A065-350B-4539-BB70-55073E1D4955}" type="presParOf" srcId="{CBC496A1-5658-445B-B6C3-B984D97A3BC4}" destId="{A9007993-EAC0-4C3B-8549-828948F692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69BD40-B529-40BD-BF78-4B5EABECE8A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67A21D-53E6-48ED-8537-E7B00F9EB4CB}">
      <dgm:prSet/>
      <dgm:spPr/>
      <dgm:t>
        <a:bodyPr/>
        <a:lstStyle/>
        <a:p>
          <a:r>
            <a:rPr lang="en-US"/>
            <a:t>Figure 12-2 shows the responsive design of the World Wildlife Fund web site at five screen resolutions</a:t>
          </a:r>
        </a:p>
      </dgm:t>
    </dgm:pt>
    <dgm:pt modelId="{96261DCE-B1A4-43AA-8CF5-6894CDC5C9AB}" type="parTrans" cxnId="{3C0A609F-F714-4F1E-B734-25D7920ED36B}">
      <dgm:prSet/>
      <dgm:spPr/>
      <dgm:t>
        <a:bodyPr/>
        <a:lstStyle/>
        <a:p>
          <a:endParaRPr lang="en-US"/>
        </a:p>
      </dgm:t>
    </dgm:pt>
    <dgm:pt modelId="{53493275-B4E6-4B19-9FCC-7E9994209701}" type="sibTrans" cxnId="{3C0A609F-F714-4F1E-B734-25D7920ED36B}">
      <dgm:prSet/>
      <dgm:spPr/>
      <dgm:t>
        <a:bodyPr/>
        <a:lstStyle/>
        <a:p>
          <a:endParaRPr lang="en-US"/>
        </a:p>
      </dgm:t>
    </dgm:pt>
    <dgm:pt modelId="{67349FCB-53CC-4798-9932-5BC8784E7563}">
      <dgm:prSet/>
      <dgm:spPr/>
      <dgm:t>
        <a:bodyPr/>
        <a:lstStyle/>
        <a:p>
          <a:r>
            <a:rPr lang="en-US"/>
            <a:t>Both page designs are flexible to adapt to sizes above or below the 768-pixel threshold </a:t>
          </a:r>
        </a:p>
      </dgm:t>
    </dgm:pt>
    <dgm:pt modelId="{848CA34F-820D-4E42-9B56-74ED7FFD936B}" type="parTrans" cxnId="{3E2A0AC7-9C00-4CC4-8B46-2523AF9CE4A8}">
      <dgm:prSet/>
      <dgm:spPr/>
      <dgm:t>
        <a:bodyPr/>
        <a:lstStyle/>
        <a:p>
          <a:endParaRPr lang="en-US"/>
        </a:p>
      </dgm:t>
    </dgm:pt>
    <dgm:pt modelId="{9A6D09A1-C573-4647-94AC-13D120EC7B6E}" type="sibTrans" cxnId="{3E2A0AC7-9C00-4CC4-8B46-2523AF9CE4A8}">
      <dgm:prSet/>
      <dgm:spPr/>
      <dgm:t>
        <a:bodyPr/>
        <a:lstStyle/>
        <a:p>
          <a:endParaRPr lang="en-US"/>
        </a:p>
      </dgm:t>
    </dgm:pt>
    <dgm:pt modelId="{3D3A9F9A-50F1-4365-9397-FFEE5C5D300F}">
      <dgm:prSet/>
      <dgm:spPr/>
      <dgm:t>
        <a:bodyPr/>
        <a:lstStyle/>
        <a:p>
          <a:r>
            <a:rPr lang="en-US"/>
            <a:t>This threshold is called the </a:t>
          </a:r>
          <a:r>
            <a:rPr lang="en-US" b="1"/>
            <a:t>breakpoint</a:t>
          </a:r>
          <a:r>
            <a:rPr lang="en-US"/>
            <a:t>—the point at which design layouts change in responsive design schemes</a:t>
          </a:r>
        </a:p>
      </dgm:t>
    </dgm:pt>
    <dgm:pt modelId="{5F1079EE-AEDD-4500-92C6-7443FD50E342}" type="parTrans" cxnId="{4CC5A9A6-37A4-4D31-9169-5B9E805B7D70}">
      <dgm:prSet/>
      <dgm:spPr/>
      <dgm:t>
        <a:bodyPr/>
        <a:lstStyle/>
        <a:p>
          <a:endParaRPr lang="en-US"/>
        </a:p>
      </dgm:t>
    </dgm:pt>
    <dgm:pt modelId="{D4E4A805-90C7-4E26-81DA-F363DAD248AE}" type="sibTrans" cxnId="{4CC5A9A6-37A4-4D31-9169-5B9E805B7D70}">
      <dgm:prSet/>
      <dgm:spPr/>
      <dgm:t>
        <a:bodyPr/>
        <a:lstStyle/>
        <a:p>
          <a:endParaRPr lang="en-US"/>
        </a:p>
      </dgm:t>
    </dgm:pt>
    <dgm:pt modelId="{A9C4839E-DCAF-4D0A-87F9-D4DA8FA726F3}" type="pres">
      <dgm:prSet presAssocID="{B669BD40-B529-40BD-BF78-4B5EABECE8A7}" presName="root" presStyleCnt="0">
        <dgm:presLayoutVars>
          <dgm:dir/>
          <dgm:resizeHandles val="exact"/>
        </dgm:presLayoutVars>
      </dgm:prSet>
      <dgm:spPr/>
    </dgm:pt>
    <dgm:pt modelId="{D7EB2E81-6A8C-4683-A19A-F2ED9E99089B}" type="pres">
      <dgm:prSet presAssocID="{5467A21D-53E6-48ED-8537-E7B00F9EB4CB}" presName="compNode" presStyleCnt="0"/>
      <dgm:spPr/>
    </dgm:pt>
    <dgm:pt modelId="{4666440C-9869-41D9-A9AA-A1A9F471386F}" type="pres">
      <dgm:prSet presAssocID="{5467A21D-53E6-48ED-8537-E7B00F9EB4CB}" presName="bgRect" presStyleLbl="bgShp" presStyleIdx="0" presStyleCnt="3"/>
      <dgm:spPr/>
    </dgm:pt>
    <dgm:pt modelId="{90B96F99-8684-4A12-8B51-6A6A45868769}" type="pres">
      <dgm:prSet presAssocID="{5467A21D-53E6-48ED-8537-E7B00F9EB4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AE5C9D-F7E4-48A7-91FF-51309BE8458E}" type="pres">
      <dgm:prSet presAssocID="{5467A21D-53E6-48ED-8537-E7B00F9EB4CB}" presName="spaceRect" presStyleCnt="0"/>
      <dgm:spPr/>
    </dgm:pt>
    <dgm:pt modelId="{A197A28E-84C4-471F-98C9-470A326DE380}" type="pres">
      <dgm:prSet presAssocID="{5467A21D-53E6-48ED-8537-E7B00F9EB4CB}" presName="parTx" presStyleLbl="revTx" presStyleIdx="0" presStyleCnt="3">
        <dgm:presLayoutVars>
          <dgm:chMax val="0"/>
          <dgm:chPref val="0"/>
        </dgm:presLayoutVars>
      </dgm:prSet>
      <dgm:spPr/>
    </dgm:pt>
    <dgm:pt modelId="{C6FE621E-A578-40C2-A719-3503DA12E5CA}" type="pres">
      <dgm:prSet presAssocID="{53493275-B4E6-4B19-9FCC-7E9994209701}" presName="sibTrans" presStyleCnt="0"/>
      <dgm:spPr/>
    </dgm:pt>
    <dgm:pt modelId="{3DBB26D0-5CC9-4F4E-8A2C-76CE113839C5}" type="pres">
      <dgm:prSet presAssocID="{67349FCB-53CC-4798-9932-5BC8784E7563}" presName="compNode" presStyleCnt="0"/>
      <dgm:spPr/>
    </dgm:pt>
    <dgm:pt modelId="{E3FE33AC-F4C7-4BDE-80C7-F2E09F6AC51D}" type="pres">
      <dgm:prSet presAssocID="{67349FCB-53CC-4798-9932-5BC8784E7563}" presName="bgRect" presStyleLbl="bgShp" presStyleIdx="1" presStyleCnt="3"/>
      <dgm:spPr/>
    </dgm:pt>
    <dgm:pt modelId="{5B26C2E1-6D94-48DD-A591-002D437005BE}" type="pres">
      <dgm:prSet presAssocID="{67349FCB-53CC-4798-9932-5BC8784E75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2CDAEE9-51FA-4BBE-88AF-B94C2979BE20}" type="pres">
      <dgm:prSet presAssocID="{67349FCB-53CC-4798-9932-5BC8784E7563}" presName="spaceRect" presStyleCnt="0"/>
      <dgm:spPr/>
    </dgm:pt>
    <dgm:pt modelId="{FBC763A3-7EBE-40C0-9254-387AB0C31749}" type="pres">
      <dgm:prSet presAssocID="{67349FCB-53CC-4798-9932-5BC8784E7563}" presName="parTx" presStyleLbl="revTx" presStyleIdx="1" presStyleCnt="3">
        <dgm:presLayoutVars>
          <dgm:chMax val="0"/>
          <dgm:chPref val="0"/>
        </dgm:presLayoutVars>
      </dgm:prSet>
      <dgm:spPr/>
    </dgm:pt>
    <dgm:pt modelId="{315BBA48-429A-442A-B5D5-439505BECC7B}" type="pres">
      <dgm:prSet presAssocID="{9A6D09A1-C573-4647-94AC-13D120EC7B6E}" presName="sibTrans" presStyleCnt="0"/>
      <dgm:spPr/>
    </dgm:pt>
    <dgm:pt modelId="{19D05528-3724-4962-B393-8D5D831AAE9D}" type="pres">
      <dgm:prSet presAssocID="{3D3A9F9A-50F1-4365-9397-FFEE5C5D300F}" presName="compNode" presStyleCnt="0"/>
      <dgm:spPr/>
    </dgm:pt>
    <dgm:pt modelId="{EA9DCA66-D9C6-4A48-94C2-3029D64A32B1}" type="pres">
      <dgm:prSet presAssocID="{3D3A9F9A-50F1-4365-9397-FFEE5C5D300F}" presName="bgRect" presStyleLbl="bgShp" presStyleIdx="2" presStyleCnt="3"/>
      <dgm:spPr/>
    </dgm:pt>
    <dgm:pt modelId="{6AD6DD19-F4CA-4608-A33B-62E5250CE5E8}" type="pres">
      <dgm:prSet presAssocID="{3D3A9F9A-50F1-4365-9397-FFEE5C5D300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9ED1584-86BD-4CC5-886B-FD81905177C2}" type="pres">
      <dgm:prSet presAssocID="{3D3A9F9A-50F1-4365-9397-FFEE5C5D300F}" presName="spaceRect" presStyleCnt="0"/>
      <dgm:spPr/>
    </dgm:pt>
    <dgm:pt modelId="{8D5ECB92-1B6A-4143-8179-A5485C1B88D5}" type="pres">
      <dgm:prSet presAssocID="{3D3A9F9A-50F1-4365-9397-FFEE5C5D300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F20F5E-A6C0-4ED4-9CAA-55EF8A8F3134}" type="presOf" srcId="{5467A21D-53E6-48ED-8537-E7B00F9EB4CB}" destId="{A197A28E-84C4-471F-98C9-470A326DE380}" srcOrd="0" destOrd="0" presId="urn:microsoft.com/office/officeart/2018/2/layout/IconVerticalSolidList"/>
    <dgm:cxn modelId="{2F3AF77B-B01F-4EA2-BE74-935A65BCFD2F}" type="presOf" srcId="{67349FCB-53CC-4798-9932-5BC8784E7563}" destId="{FBC763A3-7EBE-40C0-9254-387AB0C31749}" srcOrd="0" destOrd="0" presId="urn:microsoft.com/office/officeart/2018/2/layout/IconVerticalSolidList"/>
    <dgm:cxn modelId="{726C7A8D-8888-416B-9C40-79946451CC59}" type="presOf" srcId="{3D3A9F9A-50F1-4365-9397-FFEE5C5D300F}" destId="{8D5ECB92-1B6A-4143-8179-A5485C1B88D5}" srcOrd="0" destOrd="0" presId="urn:microsoft.com/office/officeart/2018/2/layout/IconVerticalSolidList"/>
    <dgm:cxn modelId="{3C0A609F-F714-4F1E-B734-25D7920ED36B}" srcId="{B669BD40-B529-40BD-BF78-4B5EABECE8A7}" destId="{5467A21D-53E6-48ED-8537-E7B00F9EB4CB}" srcOrd="0" destOrd="0" parTransId="{96261DCE-B1A4-43AA-8CF5-6894CDC5C9AB}" sibTransId="{53493275-B4E6-4B19-9FCC-7E9994209701}"/>
    <dgm:cxn modelId="{4CC5A9A6-37A4-4D31-9169-5B9E805B7D70}" srcId="{B669BD40-B529-40BD-BF78-4B5EABECE8A7}" destId="{3D3A9F9A-50F1-4365-9397-FFEE5C5D300F}" srcOrd="2" destOrd="0" parTransId="{5F1079EE-AEDD-4500-92C6-7443FD50E342}" sibTransId="{D4E4A805-90C7-4E26-81DA-F363DAD248AE}"/>
    <dgm:cxn modelId="{3E2A0AC7-9C00-4CC4-8B46-2523AF9CE4A8}" srcId="{B669BD40-B529-40BD-BF78-4B5EABECE8A7}" destId="{67349FCB-53CC-4798-9932-5BC8784E7563}" srcOrd="1" destOrd="0" parTransId="{848CA34F-820D-4E42-9B56-74ED7FFD936B}" sibTransId="{9A6D09A1-C573-4647-94AC-13D120EC7B6E}"/>
    <dgm:cxn modelId="{EC4E4BF8-A6C6-4227-9B01-8B03E0CC646F}" type="presOf" srcId="{B669BD40-B529-40BD-BF78-4B5EABECE8A7}" destId="{A9C4839E-DCAF-4D0A-87F9-D4DA8FA726F3}" srcOrd="0" destOrd="0" presId="urn:microsoft.com/office/officeart/2018/2/layout/IconVerticalSolidList"/>
    <dgm:cxn modelId="{8D77829D-DFEE-4B8D-A79B-F3611B4A0350}" type="presParOf" srcId="{A9C4839E-DCAF-4D0A-87F9-D4DA8FA726F3}" destId="{D7EB2E81-6A8C-4683-A19A-F2ED9E99089B}" srcOrd="0" destOrd="0" presId="urn:microsoft.com/office/officeart/2018/2/layout/IconVerticalSolidList"/>
    <dgm:cxn modelId="{6EA9E3A2-AD14-4B62-8644-8B00BD83BDF4}" type="presParOf" srcId="{D7EB2E81-6A8C-4683-A19A-F2ED9E99089B}" destId="{4666440C-9869-41D9-A9AA-A1A9F471386F}" srcOrd="0" destOrd="0" presId="urn:microsoft.com/office/officeart/2018/2/layout/IconVerticalSolidList"/>
    <dgm:cxn modelId="{B3EC80C0-4B60-43C8-9B4B-ADBF5C8B57B7}" type="presParOf" srcId="{D7EB2E81-6A8C-4683-A19A-F2ED9E99089B}" destId="{90B96F99-8684-4A12-8B51-6A6A45868769}" srcOrd="1" destOrd="0" presId="urn:microsoft.com/office/officeart/2018/2/layout/IconVerticalSolidList"/>
    <dgm:cxn modelId="{78680AD9-08F7-4817-9963-7635B0D610C7}" type="presParOf" srcId="{D7EB2E81-6A8C-4683-A19A-F2ED9E99089B}" destId="{A5AE5C9D-F7E4-48A7-91FF-51309BE8458E}" srcOrd="2" destOrd="0" presId="urn:microsoft.com/office/officeart/2018/2/layout/IconVerticalSolidList"/>
    <dgm:cxn modelId="{69041E64-F14C-4A32-B901-955EC67F047D}" type="presParOf" srcId="{D7EB2E81-6A8C-4683-A19A-F2ED9E99089B}" destId="{A197A28E-84C4-471F-98C9-470A326DE380}" srcOrd="3" destOrd="0" presId="urn:microsoft.com/office/officeart/2018/2/layout/IconVerticalSolidList"/>
    <dgm:cxn modelId="{D2055F48-7213-488D-9E0F-3474DB09689C}" type="presParOf" srcId="{A9C4839E-DCAF-4D0A-87F9-D4DA8FA726F3}" destId="{C6FE621E-A578-40C2-A719-3503DA12E5CA}" srcOrd="1" destOrd="0" presId="urn:microsoft.com/office/officeart/2018/2/layout/IconVerticalSolidList"/>
    <dgm:cxn modelId="{D89BCAFB-3FF4-4EF9-AE65-E38463B09EB6}" type="presParOf" srcId="{A9C4839E-DCAF-4D0A-87F9-D4DA8FA726F3}" destId="{3DBB26D0-5CC9-4F4E-8A2C-76CE113839C5}" srcOrd="2" destOrd="0" presId="urn:microsoft.com/office/officeart/2018/2/layout/IconVerticalSolidList"/>
    <dgm:cxn modelId="{1A157C21-13F6-40EF-857D-45182908505C}" type="presParOf" srcId="{3DBB26D0-5CC9-4F4E-8A2C-76CE113839C5}" destId="{E3FE33AC-F4C7-4BDE-80C7-F2E09F6AC51D}" srcOrd="0" destOrd="0" presId="urn:microsoft.com/office/officeart/2018/2/layout/IconVerticalSolidList"/>
    <dgm:cxn modelId="{25E3116D-831B-4615-A2B9-22A724C8FC8B}" type="presParOf" srcId="{3DBB26D0-5CC9-4F4E-8A2C-76CE113839C5}" destId="{5B26C2E1-6D94-48DD-A591-002D437005BE}" srcOrd="1" destOrd="0" presId="urn:microsoft.com/office/officeart/2018/2/layout/IconVerticalSolidList"/>
    <dgm:cxn modelId="{29C890CF-FD64-43E7-BA64-84DE6A60E83F}" type="presParOf" srcId="{3DBB26D0-5CC9-4F4E-8A2C-76CE113839C5}" destId="{D2CDAEE9-51FA-4BBE-88AF-B94C2979BE20}" srcOrd="2" destOrd="0" presId="urn:microsoft.com/office/officeart/2018/2/layout/IconVerticalSolidList"/>
    <dgm:cxn modelId="{6853F847-A13E-40C0-8DF8-634CF8F3B970}" type="presParOf" srcId="{3DBB26D0-5CC9-4F4E-8A2C-76CE113839C5}" destId="{FBC763A3-7EBE-40C0-9254-387AB0C31749}" srcOrd="3" destOrd="0" presId="urn:microsoft.com/office/officeart/2018/2/layout/IconVerticalSolidList"/>
    <dgm:cxn modelId="{CB4B612E-484B-4177-9F9C-35E1A13260C6}" type="presParOf" srcId="{A9C4839E-DCAF-4D0A-87F9-D4DA8FA726F3}" destId="{315BBA48-429A-442A-B5D5-439505BECC7B}" srcOrd="3" destOrd="0" presId="urn:microsoft.com/office/officeart/2018/2/layout/IconVerticalSolidList"/>
    <dgm:cxn modelId="{D9224F5A-28AE-47EA-AA2A-D49D3151B463}" type="presParOf" srcId="{A9C4839E-DCAF-4D0A-87F9-D4DA8FA726F3}" destId="{19D05528-3724-4962-B393-8D5D831AAE9D}" srcOrd="4" destOrd="0" presId="urn:microsoft.com/office/officeart/2018/2/layout/IconVerticalSolidList"/>
    <dgm:cxn modelId="{74317B7F-6284-462E-82B4-7AF537201E05}" type="presParOf" srcId="{19D05528-3724-4962-B393-8D5D831AAE9D}" destId="{EA9DCA66-D9C6-4A48-94C2-3029D64A32B1}" srcOrd="0" destOrd="0" presId="urn:microsoft.com/office/officeart/2018/2/layout/IconVerticalSolidList"/>
    <dgm:cxn modelId="{A60D42BD-C940-4245-B349-562144666226}" type="presParOf" srcId="{19D05528-3724-4962-B393-8D5D831AAE9D}" destId="{6AD6DD19-F4CA-4608-A33B-62E5250CE5E8}" srcOrd="1" destOrd="0" presId="urn:microsoft.com/office/officeart/2018/2/layout/IconVerticalSolidList"/>
    <dgm:cxn modelId="{2FEE11F5-A9BA-4848-8812-DDE7274BE85D}" type="presParOf" srcId="{19D05528-3724-4962-B393-8D5D831AAE9D}" destId="{29ED1584-86BD-4CC5-886B-FD81905177C2}" srcOrd="2" destOrd="0" presId="urn:microsoft.com/office/officeart/2018/2/layout/IconVerticalSolidList"/>
    <dgm:cxn modelId="{E25E04D1-48E7-480D-A49C-C57D7388CB90}" type="presParOf" srcId="{19D05528-3724-4962-B393-8D5D831AAE9D}" destId="{8D5ECB92-1B6A-4143-8179-A5485C1B88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5386CB-220D-4B2D-B002-23CB3F561F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0669C87-4672-4AC2-969A-467B8777A4EC}">
      <dgm:prSet/>
      <dgm:spPr/>
      <dgm:t>
        <a:bodyPr/>
        <a:lstStyle/>
        <a:p>
          <a:r>
            <a:rPr lang="en-US"/>
            <a:t>Use CSS style rules to change the order, positioning, and other display characteristics of your page elements</a:t>
          </a:r>
        </a:p>
      </dgm:t>
    </dgm:pt>
    <dgm:pt modelId="{0153B697-D703-461B-9C69-1A242D47D513}" type="parTrans" cxnId="{2EA9AF1D-797A-42B7-AE41-D137AC46E378}">
      <dgm:prSet/>
      <dgm:spPr/>
      <dgm:t>
        <a:bodyPr/>
        <a:lstStyle/>
        <a:p>
          <a:endParaRPr lang="en-US"/>
        </a:p>
      </dgm:t>
    </dgm:pt>
    <dgm:pt modelId="{7102D40C-6BC0-4A84-9BDA-3892343522E7}" type="sibTrans" cxnId="{2EA9AF1D-797A-42B7-AE41-D137AC46E378}">
      <dgm:prSet/>
      <dgm:spPr/>
      <dgm:t>
        <a:bodyPr/>
        <a:lstStyle/>
        <a:p>
          <a:endParaRPr lang="en-US"/>
        </a:p>
      </dgm:t>
    </dgm:pt>
    <dgm:pt modelId="{6AA1320F-C38B-4348-BA21-2380EB7B6718}">
      <dgm:prSet/>
      <dgm:spPr/>
      <dgm:t>
        <a:bodyPr/>
        <a:lstStyle/>
        <a:p>
          <a:r>
            <a:rPr lang="en-US"/>
            <a:t>Build one basic layout and then use style rules targeted to different screen sizes</a:t>
          </a:r>
        </a:p>
      </dgm:t>
    </dgm:pt>
    <dgm:pt modelId="{5654B981-D50A-4D16-AA0A-D8E920E057EE}" type="parTrans" cxnId="{99B9C33E-07A3-4826-8E50-F5DCA04BF4BA}">
      <dgm:prSet/>
      <dgm:spPr/>
      <dgm:t>
        <a:bodyPr/>
        <a:lstStyle/>
        <a:p>
          <a:endParaRPr lang="en-US"/>
        </a:p>
      </dgm:t>
    </dgm:pt>
    <dgm:pt modelId="{DC0F380C-F4D0-4632-9678-86FB130DBCE3}" type="sibTrans" cxnId="{99B9C33E-07A3-4826-8E50-F5DCA04BF4BA}">
      <dgm:prSet/>
      <dgm:spPr/>
      <dgm:t>
        <a:bodyPr/>
        <a:lstStyle/>
        <a:p>
          <a:endParaRPr lang="en-US"/>
        </a:p>
      </dgm:t>
    </dgm:pt>
    <dgm:pt modelId="{636BF962-2480-4587-90F9-99FF2F0C3AF5}" type="pres">
      <dgm:prSet presAssocID="{A25386CB-220D-4B2D-B002-23CB3F561FD7}" presName="root" presStyleCnt="0">
        <dgm:presLayoutVars>
          <dgm:dir/>
          <dgm:resizeHandles val="exact"/>
        </dgm:presLayoutVars>
      </dgm:prSet>
      <dgm:spPr/>
    </dgm:pt>
    <dgm:pt modelId="{7B67D2D6-2EBF-42F5-830E-013B7A59E037}" type="pres">
      <dgm:prSet presAssocID="{00669C87-4672-4AC2-969A-467B8777A4EC}" presName="compNode" presStyleCnt="0"/>
      <dgm:spPr/>
    </dgm:pt>
    <dgm:pt modelId="{EE4B73EF-C9F6-4A1F-8568-46EAF7295A41}" type="pres">
      <dgm:prSet presAssocID="{00669C87-4672-4AC2-969A-467B8777A4EC}" presName="bgRect" presStyleLbl="bgShp" presStyleIdx="0" presStyleCnt="2"/>
      <dgm:spPr/>
    </dgm:pt>
    <dgm:pt modelId="{0803CF84-E8DB-40B3-82A8-0CDE2F44A9D7}" type="pres">
      <dgm:prSet presAssocID="{00669C87-4672-4AC2-969A-467B8777A4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09A661C-FEC8-490D-8E43-F9668AD4E0EE}" type="pres">
      <dgm:prSet presAssocID="{00669C87-4672-4AC2-969A-467B8777A4EC}" presName="spaceRect" presStyleCnt="0"/>
      <dgm:spPr/>
    </dgm:pt>
    <dgm:pt modelId="{FD4E50A7-4312-445E-A1D6-B5F1CD1D30B9}" type="pres">
      <dgm:prSet presAssocID="{00669C87-4672-4AC2-969A-467B8777A4EC}" presName="parTx" presStyleLbl="revTx" presStyleIdx="0" presStyleCnt="2">
        <dgm:presLayoutVars>
          <dgm:chMax val="0"/>
          <dgm:chPref val="0"/>
        </dgm:presLayoutVars>
      </dgm:prSet>
      <dgm:spPr/>
    </dgm:pt>
    <dgm:pt modelId="{0DF68CD3-1EFE-4517-A221-9FBE8BD0BE2B}" type="pres">
      <dgm:prSet presAssocID="{7102D40C-6BC0-4A84-9BDA-3892343522E7}" presName="sibTrans" presStyleCnt="0"/>
      <dgm:spPr/>
    </dgm:pt>
    <dgm:pt modelId="{8036342A-38E9-4871-A6BB-C006A30B5553}" type="pres">
      <dgm:prSet presAssocID="{6AA1320F-C38B-4348-BA21-2380EB7B6718}" presName="compNode" presStyleCnt="0"/>
      <dgm:spPr/>
    </dgm:pt>
    <dgm:pt modelId="{0F7294C9-DB29-41AA-8807-2D50418BA27E}" type="pres">
      <dgm:prSet presAssocID="{6AA1320F-C38B-4348-BA21-2380EB7B6718}" presName="bgRect" presStyleLbl="bgShp" presStyleIdx="1" presStyleCnt="2"/>
      <dgm:spPr/>
    </dgm:pt>
    <dgm:pt modelId="{40CD77E8-3A4B-42A9-9081-2375778B6864}" type="pres">
      <dgm:prSet presAssocID="{6AA1320F-C38B-4348-BA21-2380EB7B67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B2A965C-065D-4FBF-91B6-08B4E0F14CBE}" type="pres">
      <dgm:prSet presAssocID="{6AA1320F-C38B-4348-BA21-2380EB7B6718}" presName="spaceRect" presStyleCnt="0"/>
      <dgm:spPr/>
    </dgm:pt>
    <dgm:pt modelId="{B277479E-FA71-4591-B623-50EFFD4F0048}" type="pres">
      <dgm:prSet presAssocID="{6AA1320F-C38B-4348-BA21-2380EB7B671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925E90B-03D9-40D0-8F8C-B3EDB51217BA}" type="presOf" srcId="{6AA1320F-C38B-4348-BA21-2380EB7B6718}" destId="{B277479E-FA71-4591-B623-50EFFD4F0048}" srcOrd="0" destOrd="0" presId="urn:microsoft.com/office/officeart/2018/2/layout/IconVerticalSolidList"/>
    <dgm:cxn modelId="{2EA9AF1D-797A-42B7-AE41-D137AC46E378}" srcId="{A25386CB-220D-4B2D-B002-23CB3F561FD7}" destId="{00669C87-4672-4AC2-969A-467B8777A4EC}" srcOrd="0" destOrd="0" parTransId="{0153B697-D703-461B-9C69-1A242D47D513}" sibTransId="{7102D40C-6BC0-4A84-9BDA-3892343522E7}"/>
    <dgm:cxn modelId="{99B9C33E-07A3-4826-8E50-F5DCA04BF4BA}" srcId="{A25386CB-220D-4B2D-B002-23CB3F561FD7}" destId="{6AA1320F-C38B-4348-BA21-2380EB7B6718}" srcOrd="1" destOrd="0" parTransId="{5654B981-D50A-4D16-AA0A-D8E920E057EE}" sibTransId="{DC0F380C-F4D0-4632-9678-86FB130DBCE3}"/>
    <dgm:cxn modelId="{05F2239E-3E92-4E2A-851E-56C965CEDABD}" type="presOf" srcId="{00669C87-4672-4AC2-969A-467B8777A4EC}" destId="{FD4E50A7-4312-445E-A1D6-B5F1CD1D30B9}" srcOrd="0" destOrd="0" presId="urn:microsoft.com/office/officeart/2018/2/layout/IconVerticalSolidList"/>
    <dgm:cxn modelId="{3B6B17DC-EA12-45F3-A728-1386C6CEBB19}" type="presOf" srcId="{A25386CB-220D-4B2D-B002-23CB3F561FD7}" destId="{636BF962-2480-4587-90F9-99FF2F0C3AF5}" srcOrd="0" destOrd="0" presId="urn:microsoft.com/office/officeart/2018/2/layout/IconVerticalSolidList"/>
    <dgm:cxn modelId="{2D9388CC-4729-4B38-BBFC-07C43FDF5D47}" type="presParOf" srcId="{636BF962-2480-4587-90F9-99FF2F0C3AF5}" destId="{7B67D2D6-2EBF-42F5-830E-013B7A59E037}" srcOrd="0" destOrd="0" presId="urn:microsoft.com/office/officeart/2018/2/layout/IconVerticalSolidList"/>
    <dgm:cxn modelId="{B85F1266-4CC3-4E00-82EA-20810705B14E}" type="presParOf" srcId="{7B67D2D6-2EBF-42F5-830E-013B7A59E037}" destId="{EE4B73EF-C9F6-4A1F-8568-46EAF7295A41}" srcOrd="0" destOrd="0" presId="urn:microsoft.com/office/officeart/2018/2/layout/IconVerticalSolidList"/>
    <dgm:cxn modelId="{9B5BCC7F-C201-44D5-867B-E7DF63B358BB}" type="presParOf" srcId="{7B67D2D6-2EBF-42F5-830E-013B7A59E037}" destId="{0803CF84-E8DB-40B3-82A8-0CDE2F44A9D7}" srcOrd="1" destOrd="0" presId="urn:microsoft.com/office/officeart/2018/2/layout/IconVerticalSolidList"/>
    <dgm:cxn modelId="{E2D01B95-A3A5-4EC9-83E9-6E94C5D83CCE}" type="presParOf" srcId="{7B67D2D6-2EBF-42F5-830E-013B7A59E037}" destId="{709A661C-FEC8-490D-8E43-F9668AD4E0EE}" srcOrd="2" destOrd="0" presId="urn:microsoft.com/office/officeart/2018/2/layout/IconVerticalSolidList"/>
    <dgm:cxn modelId="{0DF00CBB-2A17-4C25-BB17-4DB3014CFF24}" type="presParOf" srcId="{7B67D2D6-2EBF-42F5-830E-013B7A59E037}" destId="{FD4E50A7-4312-445E-A1D6-B5F1CD1D30B9}" srcOrd="3" destOrd="0" presId="urn:microsoft.com/office/officeart/2018/2/layout/IconVerticalSolidList"/>
    <dgm:cxn modelId="{F1E44A26-0778-4B30-BA3C-B454F96358E2}" type="presParOf" srcId="{636BF962-2480-4587-90F9-99FF2F0C3AF5}" destId="{0DF68CD3-1EFE-4517-A221-9FBE8BD0BE2B}" srcOrd="1" destOrd="0" presId="urn:microsoft.com/office/officeart/2018/2/layout/IconVerticalSolidList"/>
    <dgm:cxn modelId="{4D4D09B1-08CE-4D68-AFD4-604DEC6E9DD1}" type="presParOf" srcId="{636BF962-2480-4587-90F9-99FF2F0C3AF5}" destId="{8036342A-38E9-4871-A6BB-C006A30B5553}" srcOrd="2" destOrd="0" presId="urn:microsoft.com/office/officeart/2018/2/layout/IconVerticalSolidList"/>
    <dgm:cxn modelId="{AF60B8D5-199E-43D9-BC4F-02CF4D310AA5}" type="presParOf" srcId="{8036342A-38E9-4871-A6BB-C006A30B5553}" destId="{0F7294C9-DB29-41AA-8807-2D50418BA27E}" srcOrd="0" destOrd="0" presId="urn:microsoft.com/office/officeart/2018/2/layout/IconVerticalSolidList"/>
    <dgm:cxn modelId="{404A083F-05CF-49AA-A41B-354E4DD106A3}" type="presParOf" srcId="{8036342A-38E9-4871-A6BB-C006A30B5553}" destId="{40CD77E8-3A4B-42A9-9081-2375778B6864}" srcOrd="1" destOrd="0" presId="urn:microsoft.com/office/officeart/2018/2/layout/IconVerticalSolidList"/>
    <dgm:cxn modelId="{DD94498F-AB5C-416E-822E-B66664BE92E0}" type="presParOf" srcId="{8036342A-38E9-4871-A6BB-C006A30B5553}" destId="{AB2A965C-065D-4FBF-91B6-08B4E0F14CBE}" srcOrd="2" destOrd="0" presId="urn:microsoft.com/office/officeart/2018/2/layout/IconVerticalSolidList"/>
    <dgm:cxn modelId="{14746463-280D-4F30-9341-6B96149A91C1}" type="presParOf" srcId="{8036342A-38E9-4871-A6BB-C006A30B5553}" destId="{B277479E-FA71-4591-B623-50EFFD4F00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F0EB3AE-30EE-4DBE-88D7-7F5E267C50A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7851DAC-86D4-4A8D-BD3F-942A4BD350A6}">
      <dgm:prSet/>
      <dgm:spPr/>
      <dgm:t>
        <a:bodyPr/>
        <a:lstStyle/>
        <a:p>
          <a:r>
            <a:rPr lang="en-US"/>
            <a:t>Figure 12-3 shows the range of sizes and the breakpoint used in the style of the World Wildlife site</a:t>
          </a:r>
        </a:p>
      </dgm:t>
    </dgm:pt>
    <dgm:pt modelId="{1CD42BBB-F658-40C5-B781-AD4B025086FB}" type="parTrans" cxnId="{5C3256B0-863B-4EE5-88BF-BD36C8320D21}">
      <dgm:prSet/>
      <dgm:spPr/>
      <dgm:t>
        <a:bodyPr/>
        <a:lstStyle/>
        <a:p>
          <a:endParaRPr lang="en-US"/>
        </a:p>
      </dgm:t>
    </dgm:pt>
    <dgm:pt modelId="{B06630CD-6455-45AE-A986-4C2AAD76C08B}" type="sibTrans" cxnId="{5C3256B0-863B-4EE5-88BF-BD36C8320D21}">
      <dgm:prSet/>
      <dgm:spPr/>
      <dgm:t>
        <a:bodyPr/>
        <a:lstStyle/>
        <a:p>
          <a:endParaRPr lang="en-US"/>
        </a:p>
      </dgm:t>
    </dgm:pt>
    <dgm:pt modelId="{53BAD17F-2257-464C-B611-B6E2E7FF4706}">
      <dgm:prSet/>
      <dgm:spPr/>
      <dgm:t>
        <a:bodyPr/>
        <a:lstStyle/>
        <a:p>
          <a:r>
            <a:rPr lang="en-US"/>
            <a:t>The web site design adapts to larger screen sizes, expanding and adding more content and navigation as the browser widths increase</a:t>
          </a:r>
        </a:p>
      </dgm:t>
    </dgm:pt>
    <dgm:pt modelId="{98F293E6-128F-43CE-8EEB-D797DC90D9A7}" type="parTrans" cxnId="{563E3E39-8265-401C-A35C-8A7A0AE7BC79}">
      <dgm:prSet/>
      <dgm:spPr/>
      <dgm:t>
        <a:bodyPr/>
        <a:lstStyle/>
        <a:p>
          <a:endParaRPr lang="en-US"/>
        </a:p>
      </dgm:t>
    </dgm:pt>
    <dgm:pt modelId="{D98B1D26-F48A-479C-AA82-E8E5D74D697B}" type="sibTrans" cxnId="{563E3E39-8265-401C-A35C-8A7A0AE7BC79}">
      <dgm:prSet/>
      <dgm:spPr/>
      <dgm:t>
        <a:bodyPr/>
        <a:lstStyle/>
        <a:p>
          <a:endParaRPr lang="en-US"/>
        </a:p>
      </dgm:t>
    </dgm:pt>
    <dgm:pt modelId="{A5A5E67C-CFAC-4860-B92D-6348C03047BD}">
      <dgm:prSet/>
      <dgm:spPr/>
      <dgm:t>
        <a:bodyPr/>
        <a:lstStyle/>
        <a:p>
          <a:r>
            <a:rPr lang="en-US"/>
            <a:t>In this example, the breakpoint is set to 768 pixels</a:t>
          </a:r>
        </a:p>
      </dgm:t>
    </dgm:pt>
    <dgm:pt modelId="{F4DB3815-9D83-4352-9BA7-7852D773BD92}" type="parTrans" cxnId="{71EB5624-5C16-425F-8573-138EEE8D35E0}">
      <dgm:prSet/>
      <dgm:spPr/>
      <dgm:t>
        <a:bodyPr/>
        <a:lstStyle/>
        <a:p>
          <a:endParaRPr lang="en-US"/>
        </a:p>
      </dgm:t>
    </dgm:pt>
    <dgm:pt modelId="{8265A6F3-4323-4385-9FF3-FF0130E246F1}" type="sibTrans" cxnId="{71EB5624-5C16-425F-8573-138EEE8D35E0}">
      <dgm:prSet/>
      <dgm:spPr/>
      <dgm:t>
        <a:bodyPr/>
        <a:lstStyle/>
        <a:p>
          <a:endParaRPr lang="en-US"/>
        </a:p>
      </dgm:t>
    </dgm:pt>
    <dgm:pt modelId="{45F23946-912C-4C26-9B46-99BCB3454BB2}" type="pres">
      <dgm:prSet presAssocID="{5F0EB3AE-30EE-4DBE-88D7-7F5E267C50AE}" presName="vert0" presStyleCnt="0">
        <dgm:presLayoutVars>
          <dgm:dir/>
          <dgm:animOne val="branch"/>
          <dgm:animLvl val="lvl"/>
        </dgm:presLayoutVars>
      </dgm:prSet>
      <dgm:spPr/>
    </dgm:pt>
    <dgm:pt modelId="{C3CFECE7-F04F-4783-8575-64D4CD6A0777}" type="pres">
      <dgm:prSet presAssocID="{C7851DAC-86D4-4A8D-BD3F-942A4BD350A6}" presName="thickLine" presStyleLbl="alignNode1" presStyleIdx="0" presStyleCnt="3"/>
      <dgm:spPr/>
    </dgm:pt>
    <dgm:pt modelId="{93956560-D707-4560-9892-D46A9FE82DBA}" type="pres">
      <dgm:prSet presAssocID="{C7851DAC-86D4-4A8D-BD3F-942A4BD350A6}" presName="horz1" presStyleCnt="0"/>
      <dgm:spPr/>
    </dgm:pt>
    <dgm:pt modelId="{58AE04BE-FF19-4FAF-AD21-84CFD63119DF}" type="pres">
      <dgm:prSet presAssocID="{C7851DAC-86D4-4A8D-BD3F-942A4BD350A6}" presName="tx1" presStyleLbl="revTx" presStyleIdx="0" presStyleCnt="3"/>
      <dgm:spPr/>
    </dgm:pt>
    <dgm:pt modelId="{D584A603-7C94-4307-AD1E-183F2795706D}" type="pres">
      <dgm:prSet presAssocID="{C7851DAC-86D4-4A8D-BD3F-942A4BD350A6}" presName="vert1" presStyleCnt="0"/>
      <dgm:spPr/>
    </dgm:pt>
    <dgm:pt modelId="{4FD0041C-BA9E-4B71-BFB9-E17A4828146C}" type="pres">
      <dgm:prSet presAssocID="{53BAD17F-2257-464C-B611-B6E2E7FF4706}" presName="thickLine" presStyleLbl="alignNode1" presStyleIdx="1" presStyleCnt="3"/>
      <dgm:spPr/>
    </dgm:pt>
    <dgm:pt modelId="{272B984A-5EC5-45BE-AA1A-843C6A04494E}" type="pres">
      <dgm:prSet presAssocID="{53BAD17F-2257-464C-B611-B6E2E7FF4706}" presName="horz1" presStyleCnt="0"/>
      <dgm:spPr/>
    </dgm:pt>
    <dgm:pt modelId="{F06DE0D6-9AD7-4919-BBD0-2ABF471CBEA4}" type="pres">
      <dgm:prSet presAssocID="{53BAD17F-2257-464C-B611-B6E2E7FF4706}" presName="tx1" presStyleLbl="revTx" presStyleIdx="1" presStyleCnt="3"/>
      <dgm:spPr/>
    </dgm:pt>
    <dgm:pt modelId="{4FEFECF9-83FC-42BD-81BB-AFF46FD431CF}" type="pres">
      <dgm:prSet presAssocID="{53BAD17F-2257-464C-B611-B6E2E7FF4706}" presName="vert1" presStyleCnt="0"/>
      <dgm:spPr/>
    </dgm:pt>
    <dgm:pt modelId="{EF24D248-19FB-4BA1-98BD-EC702DE638FC}" type="pres">
      <dgm:prSet presAssocID="{A5A5E67C-CFAC-4860-B92D-6348C03047BD}" presName="thickLine" presStyleLbl="alignNode1" presStyleIdx="2" presStyleCnt="3"/>
      <dgm:spPr/>
    </dgm:pt>
    <dgm:pt modelId="{0F86FFF4-0906-4DF2-8D8E-989B395C9528}" type="pres">
      <dgm:prSet presAssocID="{A5A5E67C-CFAC-4860-B92D-6348C03047BD}" presName="horz1" presStyleCnt="0"/>
      <dgm:spPr/>
    </dgm:pt>
    <dgm:pt modelId="{04948A3D-0232-4A72-BD95-A1187CE08F54}" type="pres">
      <dgm:prSet presAssocID="{A5A5E67C-CFAC-4860-B92D-6348C03047BD}" presName="tx1" presStyleLbl="revTx" presStyleIdx="2" presStyleCnt="3"/>
      <dgm:spPr/>
    </dgm:pt>
    <dgm:pt modelId="{A090BD0C-214D-405A-A14C-1568FA0B33B4}" type="pres">
      <dgm:prSet presAssocID="{A5A5E67C-CFAC-4860-B92D-6348C03047BD}" presName="vert1" presStyleCnt="0"/>
      <dgm:spPr/>
    </dgm:pt>
  </dgm:ptLst>
  <dgm:cxnLst>
    <dgm:cxn modelId="{1EBEA11D-958C-4D8D-8416-FD579337C014}" type="presOf" srcId="{A5A5E67C-CFAC-4860-B92D-6348C03047BD}" destId="{04948A3D-0232-4A72-BD95-A1187CE08F54}" srcOrd="0" destOrd="0" presId="urn:microsoft.com/office/officeart/2008/layout/LinedList"/>
    <dgm:cxn modelId="{71EB5624-5C16-425F-8573-138EEE8D35E0}" srcId="{5F0EB3AE-30EE-4DBE-88D7-7F5E267C50AE}" destId="{A5A5E67C-CFAC-4860-B92D-6348C03047BD}" srcOrd="2" destOrd="0" parTransId="{F4DB3815-9D83-4352-9BA7-7852D773BD92}" sibTransId="{8265A6F3-4323-4385-9FF3-FF0130E246F1}"/>
    <dgm:cxn modelId="{563E3E39-8265-401C-A35C-8A7A0AE7BC79}" srcId="{5F0EB3AE-30EE-4DBE-88D7-7F5E267C50AE}" destId="{53BAD17F-2257-464C-B611-B6E2E7FF4706}" srcOrd="1" destOrd="0" parTransId="{98F293E6-128F-43CE-8EEB-D797DC90D9A7}" sibTransId="{D98B1D26-F48A-479C-AA82-E8E5D74D697B}"/>
    <dgm:cxn modelId="{8C3E9F83-DC3C-42FC-AC82-6B9C67F86E7C}" type="presOf" srcId="{C7851DAC-86D4-4A8D-BD3F-942A4BD350A6}" destId="{58AE04BE-FF19-4FAF-AD21-84CFD63119DF}" srcOrd="0" destOrd="0" presId="urn:microsoft.com/office/officeart/2008/layout/LinedList"/>
    <dgm:cxn modelId="{5C3256B0-863B-4EE5-88BF-BD36C8320D21}" srcId="{5F0EB3AE-30EE-4DBE-88D7-7F5E267C50AE}" destId="{C7851DAC-86D4-4A8D-BD3F-942A4BD350A6}" srcOrd="0" destOrd="0" parTransId="{1CD42BBB-F658-40C5-B781-AD4B025086FB}" sibTransId="{B06630CD-6455-45AE-A986-4C2AAD76C08B}"/>
    <dgm:cxn modelId="{8519ABD9-35BE-4712-B39A-30D481AC4E8F}" type="presOf" srcId="{5F0EB3AE-30EE-4DBE-88D7-7F5E267C50AE}" destId="{45F23946-912C-4C26-9B46-99BCB3454BB2}" srcOrd="0" destOrd="0" presId="urn:microsoft.com/office/officeart/2008/layout/LinedList"/>
    <dgm:cxn modelId="{8D218AE0-7371-4681-BC8F-04ED3AE9EAB2}" type="presOf" srcId="{53BAD17F-2257-464C-B611-B6E2E7FF4706}" destId="{F06DE0D6-9AD7-4919-BBD0-2ABF471CBEA4}" srcOrd="0" destOrd="0" presId="urn:microsoft.com/office/officeart/2008/layout/LinedList"/>
    <dgm:cxn modelId="{0FF90E4E-C5B3-49A5-AF57-F7AD464EAD58}" type="presParOf" srcId="{45F23946-912C-4C26-9B46-99BCB3454BB2}" destId="{C3CFECE7-F04F-4783-8575-64D4CD6A0777}" srcOrd="0" destOrd="0" presId="urn:microsoft.com/office/officeart/2008/layout/LinedList"/>
    <dgm:cxn modelId="{AF07A26F-863C-4F6F-A6CC-13FDCC821B1C}" type="presParOf" srcId="{45F23946-912C-4C26-9B46-99BCB3454BB2}" destId="{93956560-D707-4560-9892-D46A9FE82DBA}" srcOrd="1" destOrd="0" presId="urn:microsoft.com/office/officeart/2008/layout/LinedList"/>
    <dgm:cxn modelId="{CCC4D19E-15A3-49FE-ABAA-AF222E5653D6}" type="presParOf" srcId="{93956560-D707-4560-9892-D46A9FE82DBA}" destId="{58AE04BE-FF19-4FAF-AD21-84CFD63119DF}" srcOrd="0" destOrd="0" presId="urn:microsoft.com/office/officeart/2008/layout/LinedList"/>
    <dgm:cxn modelId="{BBAE50FA-DC0B-40CE-BCCF-8022E29787E2}" type="presParOf" srcId="{93956560-D707-4560-9892-D46A9FE82DBA}" destId="{D584A603-7C94-4307-AD1E-183F2795706D}" srcOrd="1" destOrd="0" presId="urn:microsoft.com/office/officeart/2008/layout/LinedList"/>
    <dgm:cxn modelId="{1B0404B2-1BD3-4CBE-BD5A-5371A025D074}" type="presParOf" srcId="{45F23946-912C-4C26-9B46-99BCB3454BB2}" destId="{4FD0041C-BA9E-4B71-BFB9-E17A4828146C}" srcOrd="2" destOrd="0" presId="urn:microsoft.com/office/officeart/2008/layout/LinedList"/>
    <dgm:cxn modelId="{370B8CD1-52F5-4439-9A50-A5DA8F4CFEAC}" type="presParOf" srcId="{45F23946-912C-4C26-9B46-99BCB3454BB2}" destId="{272B984A-5EC5-45BE-AA1A-843C6A04494E}" srcOrd="3" destOrd="0" presId="urn:microsoft.com/office/officeart/2008/layout/LinedList"/>
    <dgm:cxn modelId="{56291F33-CAEA-492B-B25A-68BA4CFD336C}" type="presParOf" srcId="{272B984A-5EC5-45BE-AA1A-843C6A04494E}" destId="{F06DE0D6-9AD7-4919-BBD0-2ABF471CBEA4}" srcOrd="0" destOrd="0" presId="urn:microsoft.com/office/officeart/2008/layout/LinedList"/>
    <dgm:cxn modelId="{CE59BF2B-B8C6-4DF0-A252-9EC236F2172A}" type="presParOf" srcId="{272B984A-5EC5-45BE-AA1A-843C6A04494E}" destId="{4FEFECF9-83FC-42BD-81BB-AFF46FD431CF}" srcOrd="1" destOrd="0" presId="urn:microsoft.com/office/officeart/2008/layout/LinedList"/>
    <dgm:cxn modelId="{16330733-7566-4A6C-8BCE-90A04E3E533B}" type="presParOf" srcId="{45F23946-912C-4C26-9B46-99BCB3454BB2}" destId="{EF24D248-19FB-4BA1-98BD-EC702DE638FC}" srcOrd="4" destOrd="0" presId="urn:microsoft.com/office/officeart/2008/layout/LinedList"/>
    <dgm:cxn modelId="{FB7D42B0-F160-4830-B7F9-5EDD29FC4BD2}" type="presParOf" srcId="{45F23946-912C-4C26-9B46-99BCB3454BB2}" destId="{0F86FFF4-0906-4DF2-8D8E-989B395C9528}" srcOrd="5" destOrd="0" presId="urn:microsoft.com/office/officeart/2008/layout/LinedList"/>
    <dgm:cxn modelId="{80CAE200-A524-4705-8CAF-4904DDB1B1A0}" type="presParOf" srcId="{0F86FFF4-0906-4DF2-8D8E-989B395C9528}" destId="{04948A3D-0232-4A72-BD95-A1187CE08F54}" srcOrd="0" destOrd="0" presId="urn:microsoft.com/office/officeart/2008/layout/LinedList"/>
    <dgm:cxn modelId="{9329EA26-455A-4CAF-BED3-2658A8CAE2AE}" type="presParOf" srcId="{0F86FFF4-0906-4DF2-8D8E-989B395C9528}" destId="{A090BD0C-214D-405A-A14C-1568FA0B33B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C8B789-86E7-4521-BDCF-22B7B3664B90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B055A7-1F89-407E-9731-1240BAEC4584}">
      <dgm:prSet/>
      <dgm:spPr/>
      <dgm:t>
        <a:bodyPr/>
        <a:lstStyle/>
        <a:p>
          <a:r>
            <a:rPr lang="en-US"/>
            <a:t>Choose a breakpoint and then design for the devices above and below that point</a:t>
          </a:r>
        </a:p>
      </dgm:t>
    </dgm:pt>
    <dgm:pt modelId="{BCEA24EC-195E-4787-8871-704792916E38}" type="parTrans" cxnId="{DCD589B1-C477-4A31-8F73-7E263E2B258C}">
      <dgm:prSet/>
      <dgm:spPr/>
      <dgm:t>
        <a:bodyPr/>
        <a:lstStyle/>
        <a:p>
          <a:endParaRPr lang="en-US"/>
        </a:p>
      </dgm:t>
    </dgm:pt>
    <dgm:pt modelId="{FD5379E2-8954-4B08-B554-9090E0D7A7F9}" type="sibTrans" cxnId="{DCD589B1-C477-4A31-8F73-7E263E2B258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171F2B7-EBB2-41DA-9C33-F4F58F284992}">
      <dgm:prSet/>
      <dgm:spPr/>
      <dgm:t>
        <a:bodyPr/>
        <a:lstStyle/>
        <a:p>
          <a:r>
            <a:rPr lang="en-US"/>
            <a:t>Adapt your design for optimal viewing in each range of screen sizes</a:t>
          </a:r>
        </a:p>
      </dgm:t>
    </dgm:pt>
    <dgm:pt modelId="{C741D067-3151-4643-ACC1-26346438F302}" type="parTrans" cxnId="{79F65143-270B-4A3D-8C52-E4313CCC6059}">
      <dgm:prSet/>
      <dgm:spPr/>
      <dgm:t>
        <a:bodyPr/>
        <a:lstStyle/>
        <a:p>
          <a:endParaRPr lang="en-US"/>
        </a:p>
      </dgm:t>
    </dgm:pt>
    <dgm:pt modelId="{9BBAC1F4-33E2-4810-8109-7815A83CE9EE}" type="sibTrans" cxnId="{79F65143-270B-4A3D-8C52-E4313CCC605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1AD3252-AE52-4E8F-8D1E-5B951B1AE048}">
      <dgm:prSet/>
      <dgm:spPr/>
      <dgm:t>
        <a:bodyPr/>
        <a:lstStyle/>
        <a:p>
          <a:r>
            <a:rPr lang="en-US"/>
            <a:t>Content, not the device needs, should dictate when you choose breakpoints</a:t>
          </a:r>
        </a:p>
      </dgm:t>
    </dgm:pt>
    <dgm:pt modelId="{B92217C4-408C-4A02-999F-F0603241A446}" type="parTrans" cxnId="{C8F0E8DC-68BB-4931-AFC7-B59925ADBB0E}">
      <dgm:prSet/>
      <dgm:spPr/>
      <dgm:t>
        <a:bodyPr/>
        <a:lstStyle/>
        <a:p>
          <a:endParaRPr lang="en-US"/>
        </a:p>
      </dgm:t>
    </dgm:pt>
    <dgm:pt modelId="{DF716008-227F-4324-B4A0-9670DC795F9A}" type="sibTrans" cxnId="{C8F0E8DC-68BB-4931-AFC7-B59925ADBB0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E5FA52D-27B2-400B-A264-7197070552AD}" type="pres">
      <dgm:prSet presAssocID="{B5C8B789-86E7-4521-BDCF-22B7B3664B90}" presName="Name0" presStyleCnt="0">
        <dgm:presLayoutVars>
          <dgm:animLvl val="lvl"/>
          <dgm:resizeHandles val="exact"/>
        </dgm:presLayoutVars>
      </dgm:prSet>
      <dgm:spPr/>
    </dgm:pt>
    <dgm:pt modelId="{2830BBA1-D1EF-4404-885C-24215AC09C52}" type="pres">
      <dgm:prSet presAssocID="{18B055A7-1F89-407E-9731-1240BAEC4584}" presName="compositeNode" presStyleCnt="0">
        <dgm:presLayoutVars>
          <dgm:bulletEnabled val="1"/>
        </dgm:presLayoutVars>
      </dgm:prSet>
      <dgm:spPr/>
    </dgm:pt>
    <dgm:pt modelId="{9D0B3DA7-1CD5-441C-BAC0-361CB982200B}" type="pres">
      <dgm:prSet presAssocID="{18B055A7-1F89-407E-9731-1240BAEC4584}" presName="bgRect" presStyleLbl="bgAccFollowNode1" presStyleIdx="0" presStyleCnt="3"/>
      <dgm:spPr/>
    </dgm:pt>
    <dgm:pt modelId="{26E8C75B-AB58-4F6A-BE46-9A3F0603F99C}" type="pres">
      <dgm:prSet presAssocID="{FD5379E2-8954-4B08-B554-9090E0D7A7F9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60E6ED8-A843-4CBC-96DF-1D4AF4112130}" type="pres">
      <dgm:prSet presAssocID="{18B055A7-1F89-407E-9731-1240BAEC4584}" presName="bottomLine" presStyleLbl="alignNode1" presStyleIdx="1" presStyleCnt="6">
        <dgm:presLayoutVars/>
      </dgm:prSet>
      <dgm:spPr/>
    </dgm:pt>
    <dgm:pt modelId="{909F4BD4-7EFD-41E5-9CEF-2A145C1C0190}" type="pres">
      <dgm:prSet presAssocID="{18B055A7-1F89-407E-9731-1240BAEC4584}" presName="nodeText" presStyleLbl="bgAccFollowNode1" presStyleIdx="0" presStyleCnt="3">
        <dgm:presLayoutVars>
          <dgm:bulletEnabled val="1"/>
        </dgm:presLayoutVars>
      </dgm:prSet>
      <dgm:spPr/>
    </dgm:pt>
    <dgm:pt modelId="{629DBA26-E90F-4071-8525-DCDE0F4D0B50}" type="pres">
      <dgm:prSet presAssocID="{FD5379E2-8954-4B08-B554-9090E0D7A7F9}" presName="sibTrans" presStyleCnt="0"/>
      <dgm:spPr/>
    </dgm:pt>
    <dgm:pt modelId="{B2C62043-E126-410D-B38E-D4C37E2EE451}" type="pres">
      <dgm:prSet presAssocID="{E171F2B7-EBB2-41DA-9C33-F4F58F284992}" presName="compositeNode" presStyleCnt="0">
        <dgm:presLayoutVars>
          <dgm:bulletEnabled val="1"/>
        </dgm:presLayoutVars>
      </dgm:prSet>
      <dgm:spPr/>
    </dgm:pt>
    <dgm:pt modelId="{83322F48-8107-421F-9FF3-CA284679614B}" type="pres">
      <dgm:prSet presAssocID="{E171F2B7-EBB2-41DA-9C33-F4F58F284992}" presName="bgRect" presStyleLbl="bgAccFollowNode1" presStyleIdx="1" presStyleCnt="3"/>
      <dgm:spPr/>
    </dgm:pt>
    <dgm:pt modelId="{764AA39B-12B4-412E-8A7B-10F117DA7543}" type="pres">
      <dgm:prSet presAssocID="{9BBAC1F4-33E2-4810-8109-7815A83CE9EE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AC7FDFC-876C-408B-87DD-08536865E5A6}" type="pres">
      <dgm:prSet presAssocID="{E171F2B7-EBB2-41DA-9C33-F4F58F284992}" presName="bottomLine" presStyleLbl="alignNode1" presStyleIdx="3" presStyleCnt="6">
        <dgm:presLayoutVars/>
      </dgm:prSet>
      <dgm:spPr/>
    </dgm:pt>
    <dgm:pt modelId="{6A778C69-5A0D-44A5-98E9-4122869BDA64}" type="pres">
      <dgm:prSet presAssocID="{E171F2B7-EBB2-41DA-9C33-F4F58F284992}" presName="nodeText" presStyleLbl="bgAccFollowNode1" presStyleIdx="1" presStyleCnt="3">
        <dgm:presLayoutVars>
          <dgm:bulletEnabled val="1"/>
        </dgm:presLayoutVars>
      </dgm:prSet>
      <dgm:spPr/>
    </dgm:pt>
    <dgm:pt modelId="{8932DE3B-B795-47E5-A939-4EB2B7DB6D78}" type="pres">
      <dgm:prSet presAssocID="{9BBAC1F4-33E2-4810-8109-7815A83CE9EE}" presName="sibTrans" presStyleCnt="0"/>
      <dgm:spPr/>
    </dgm:pt>
    <dgm:pt modelId="{8971658A-2AC8-43EE-BC29-017628DD48BB}" type="pres">
      <dgm:prSet presAssocID="{31AD3252-AE52-4E8F-8D1E-5B951B1AE048}" presName="compositeNode" presStyleCnt="0">
        <dgm:presLayoutVars>
          <dgm:bulletEnabled val="1"/>
        </dgm:presLayoutVars>
      </dgm:prSet>
      <dgm:spPr/>
    </dgm:pt>
    <dgm:pt modelId="{5F63C019-42B9-441C-9CD3-6A4CAECAD12C}" type="pres">
      <dgm:prSet presAssocID="{31AD3252-AE52-4E8F-8D1E-5B951B1AE048}" presName="bgRect" presStyleLbl="bgAccFollowNode1" presStyleIdx="2" presStyleCnt="3"/>
      <dgm:spPr/>
    </dgm:pt>
    <dgm:pt modelId="{1B8DAA3A-F69D-4B61-BC64-563AC55B166D}" type="pres">
      <dgm:prSet presAssocID="{DF716008-227F-4324-B4A0-9670DC795F9A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C8CB784-4855-4ABD-A1A2-ED7F701E0E25}" type="pres">
      <dgm:prSet presAssocID="{31AD3252-AE52-4E8F-8D1E-5B951B1AE048}" presName="bottomLine" presStyleLbl="alignNode1" presStyleIdx="5" presStyleCnt="6">
        <dgm:presLayoutVars/>
      </dgm:prSet>
      <dgm:spPr/>
    </dgm:pt>
    <dgm:pt modelId="{F997A6BC-131B-4787-B406-1508480013E3}" type="pres">
      <dgm:prSet presAssocID="{31AD3252-AE52-4E8F-8D1E-5B951B1AE048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08E9B04-53D5-4C17-A84F-3B47B357C2EE}" type="presOf" srcId="{B5C8B789-86E7-4521-BDCF-22B7B3664B90}" destId="{FE5FA52D-27B2-400B-A264-7197070552AD}" srcOrd="0" destOrd="0" presId="urn:microsoft.com/office/officeart/2016/7/layout/BasicLinearProcessNumbered"/>
    <dgm:cxn modelId="{32617D12-E7D9-42F6-B5FE-4D6E7EF41D10}" type="presOf" srcId="{E171F2B7-EBB2-41DA-9C33-F4F58F284992}" destId="{6A778C69-5A0D-44A5-98E9-4122869BDA64}" srcOrd="1" destOrd="0" presId="urn:microsoft.com/office/officeart/2016/7/layout/BasicLinearProcessNumbered"/>
    <dgm:cxn modelId="{85230913-FA0F-4D12-97D8-21068958E010}" type="presOf" srcId="{9BBAC1F4-33E2-4810-8109-7815A83CE9EE}" destId="{764AA39B-12B4-412E-8A7B-10F117DA7543}" srcOrd="0" destOrd="0" presId="urn:microsoft.com/office/officeart/2016/7/layout/BasicLinearProcessNumbered"/>
    <dgm:cxn modelId="{9273E541-6EC2-416E-8649-2D294CB90D4D}" type="presOf" srcId="{31AD3252-AE52-4E8F-8D1E-5B951B1AE048}" destId="{F997A6BC-131B-4787-B406-1508480013E3}" srcOrd="1" destOrd="0" presId="urn:microsoft.com/office/officeart/2016/7/layout/BasicLinearProcessNumbered"/>
    <dgm:cxn modelId="{18A6F442-215D-4833-9098-0E45742ADE3C}" type="presOf" srcId="{FD5379E2-8954-4B08-B554-9090E0D7A7F9}" destId="{26E8C75B-AB58-4F6A-BE46-9A3F0603F99C}" srcOrd="0" destOrd="0" presId="urn:microsoft.com/office/officeart/2016/7/layout/BasicLinearProcessNumbered"/>
    <dgm:cxn modelId="{79F65143-270B-4A3D-8C52-E4313CCC6059}" srcId="{B5C8B789-86E7-4521-BDCF-22B7B3664B90}" destId="{E171F2B7-EBB2-41DA-9C33-F4F58F284992}" srcOrd="1" destOrd="0" parTransId="{C741D067-3151-4643-ACC1-26346438F302}" sibTransId="{9BBAC1F4-33E2-4810-8109-7815A83CE9EE}"/>
    <dgm:cxn modelId="{48B1D781-278C-4943-828D-42D45FDFD1DF}" type="presOf" srcId="{18B055A7-1F89-407E-9731-1240BAEC4584}" destId="{909F4BD4-7EFD-41E5-9CEF-2A145C1C0190}" srcOrd="1" destOrd="0" presId="urn:microsoft.com/office/officeart/2016/7/layout/BasicLinearProcessNumbered"/>
    <dgm:cxn modelId="{FB876FAA-3E66-4A4D-A055-D7F0DFEDA7E7}" type="presOf" srcId="{DF716008-227F-4324-B4A0-9670DC795F9A}" destId="{1B8DAA3A-F69D-4B61-BC64-563AC55B166D}" srcOrd="0" destOrd="0" presId="urn:microsoft.com/office/officeart/2016/7/layout/BasicLinearProcessNumbered"/>
    <dgm:cxn modelId="{DCD589B1-C477-4A31-8F73-7E263E2B258C}" srcId="{B5C8B789-86E7-4521-BDCF-22B7B3664B90}" destId="{18B055A7-1F89-407E-9731-1240BAEC4584}" srcOrd="0" destOrd="0" parTransId="{BCEA24EC-195E-4787-8871-704792916E38}" sibTransId="{FD5379E2-8954-4B08-B554-9090E0D7A7F9}"/>
    <dgm:cxn modelId="{EE151DCA-2375-4186-9F4F-AB337EAD8DAF}" type="presOf" srcId="{E171F2B7-EBB2-41DA-9C33-F4F58F284992}" destId="{83322F48-8107-421F-9FF3-CA284679614B}" srcOrd="0" destOrd="0" presId="urn:microsoft.com/office/officeart/2016/7/layout/BasicLinearProcessNumbered"/>
    <dgm:cxn modelId="{85D5F0DA-B052-4DB1-B03B-13D942792841}" type="presOf" srcId="{31AD3252-AE52-4E8F-8D1E-5B951B1AE048}" destId="{5F63C019-42B9-441C-9CD3-6A4CAECAD12C}" srcOrd="0" destOrd="0" presId="urn:microsoft.com/office/officeart/2016/7/layout/BasicLinearProcessNumbered"/>
    <dgm:cxn modelId="{C8F0E8DC-68BB-4931-AFC7-B59925ADBB0E}" srcId="{B5C8B789-86E7-4521-BDCF-22B7B3664B90}" destId="{31AD3252-AE52-4E8F-8D1E-5B951B1AE048}" srcOrd="2" destOrd="0" parTransId="{B92217C4-408C-4A02-999F-F0603241A446}" sibTransId="{DF716008-227F-4324-B4A0-9670DC795F9A}"/>
    <dgm:cxn modelId="{AD816DF5-ADB9-4D44-BCBB-9F429B3D368F}" type="presOf" srcId="{18B055A7-1F89-407E-9731-1240BAEC4584}" destId="{9D0B3DA7-1CD5-441C-BAC0-361CB982200B}" srcOrd="0" destOrd="0" presId="urn:microsoft.com/office/officeart/2016/7/layout/BasicLinearProcessNumbered"/>
    <dgm:cxn modelId="{EC055B26-A393-43DC-8400-0AC9FF88BE09}" type="presParOf" srcId="{FE5FA52D-27B2-400B-A264-7197070552AD}" destId="{2830BBA1-D1EF-4404-885C-24215AC09C52}" srcOrd="0" destOrd="0" presId="urn:microsoft.com/office/officeart/2016/7/layout/BasicLinearProcessNumbered"/>
    <dgm:cxn modelId="{7ADFB1FC-AA72-4F73-88F8-A14DE7A9FD34}" type="presParOf" srcId="{2830BBA1-D1EF-4404-885C-24215AC09C52}" destId="{9D0B3DA7-1CD5-441C-BAC0-361CB982200B}" srcOrd="0" destOrd="0" presId="urn:microsoft.com/office/officeart/2016/7/layout/BasicLinearProcessNumbered"/>
    <dgm:cxn modelId="{7E275A00-A376-435F-A3D4-23DD66C5012B}" type="presParOf" srcId="{2830BBA1-D1EF-4404-885C-24215AC09C52}" destId="{26E8C75B-AB58-4F6A-BE46-9A3F0603F99C}" srcOrd="1" destOrd="0" presId="urn:microsoft.com/office/officeart/2016/7/layout/BasicLinearProcessNumbered"/>
    <dgm:cxn modelId="{5F61C054-2642-40AC-BA05-87F830618E9D}" type="presParOf" srcId="{2830BBA1-D1EF-4404-885C-24215AC09C52}" destId="{360E6ED8-A843-4CBC-96DF-1D4AF4112130}" srcOrd="2" destOrd="0" presId="urn:microsoft.com/office/officeart/2016/7/layout/BasicLinearProcessNumbered"/>
    <dgm:cxn modelId="{4C578E6A-7D0F-41D0-A172-30A50389804B}" type="presParOf" srcId="{2830BBA1-D1EF-4404-885C-24215AC09C52}" destId="{909F4BD4-7EFD-41E5-9CEF-2A145C1C0190}" srcOrd="3" destOrd="0" presId="urn:microsoft.com/office/officeart/2016/7/layout/BasicLinearProcessNumbered"/>
    <dgm:cxn modelId="{F2BCA893-DBBA-41A0-93CE-CC705CE56AAA}" type="presParOf" srcId="{FE5FA52D-27B2-400B-A264-7197070552AD}" destId="{629DBA26-E90F-4071-8525-DCDE0F4D0B50}" srcOrd="1" destOrd="0" presId="urn:microsoft.com/office/officeart/2016/7/layout/BasicLinearProcessNumbered"/>
    <dgm:cxn modelId="{980B51F5-93D0-45D2-B82B-54E887CF866C}" type="presParOf" srcId="{FE5FA52D-27B2-400B-A264-7197070552AD}" destId="{B2C62043-E126-410D-B38E-D4C37E2EE451}" srcOrd="2" destOrd="0" presId="urn:microsoft.com/office/officeart/2016/7/layout/BasicLinearProcessNumbered"/>
    <dgm:cxn modelId="{A4162A3D-A631-4228-AEC0-C12BFFDD3FA7}" type="presParOf" srcId="{B2C62043-E126-410D-B38E-D4C37E2EE451}" destId="{83322F48-8107-421F-9FF3-CA284679614B}" srcOrd="0" destOrd="0" presId="urn:microsoft.com/office/officeart/2016/7/layout/BasicLinearProcessNumbered"/>
    <dgm:cxn modelId="{3F89A237-5C4F-4117-A726-EC46612ACAA6}" type="presParOf" srcId="{B2C62043-E126-410D-B38E-D4C37E2EE451}" destId="{764AA39B-12B4-412E-8A7B-10F117DA7543}" srcOrd="1" destOrd="0" presId="urn:microsoft.com/office/officeart/2016/7/layout/BasicLinearProcessNumbered"/>
    <dgm:cxn modelId="{86AC8C0A-7FC5-4362-9428-A3048BE89A3C}" type="presParOf" srcId="{B2C62043-E126-410D-B38E-D4C37E2EE451}" destId="{2AC7FDFC-876C-408B-87DD-08536865E5A6}" srcOrd="2" destOrd="0" presId="urn:microsoft.com/office/officeart/2016/7/layout/BasicLinearProcessNumbered"/>
    <dgm:cxn modelId="{FEF1F9B2-D3C7-4278-A05A-9FB5A3B83259}" type="presParOf" srcId="{B2C62043-E126-410D-B38E-D4C37E2EE451}" destId="{6A778C69-5A0D-44A5-98E9-4122869BDA64}" srcOrd="3" destOrd="0" presId="urn:microsoft.com/office/officeart/2016/7/layout/BasicLinearProcessNumbered"/>
    <dgm:cxn modelId="{9E04401C-DFA7-4813-B5E4-80CECCCEDCC4}" type="presParOf" srcId="{FE5FA52D-27B2-400B-A264-7197070552AD}" destId="{8932DE3B-B795-47E5-A939-4EB2B7DB6D78}" srcOrd="3" destOrd="0" presId="urn:microsoft.com/office/officeart/2016/7/layout/BasicLinearProcessNumbered"/>
    <dgm:cxn modelId="{8988A5D4-FD0D-4634-839D-001347B13AB4}" type="presParOf" srcId="{FE5FA52D-27B2-400B-A264-7197070552AD}" destId="{8971658A-2AC8-43EE-BC29-017628DD48BB}" srcOrd="4" destOrd="0" presId="urn:microsoft.com/office/officeart/2016/7/layout/BasicLinearProcessNumbered"/>
    <dgm:cxn modelId="{4F44070A-23CD-43B2-A809-EE7E7CD58AAF}" type="presParOf" srcId="{8971658A-2AC8-43EE-BC29-017628DD48BB}" destId="{5F63C019-42B9-441C-9CD3-6A4CAECAD12C}" srcOrd="0" destOrd="0" presId="urn:microsoft.com/office/officeart/2016/7/layout/BasicLinearProcessNumbered"/>
    <dgm:cxn modelId="{FB20452B-C2E9-4331-934D-C74168D01364}" type="presParOf" srcId="{8971658A-2AC8-43EE-BC29-017628DD48BB}" destId="{1B8DAA3A-F69D-4B61-BC64-563AC55B166D}" srcOrd="1" destOrd="0" presId="urn:microsoft.com/office/officeart/2016/7/layout/BasicLinearProcessNumbered"/>
    <dgm:cxn modelId="{EC7E2617-9319-4895-A65D-F4FC24590D57}" type="presParOf" srcId="{8971658A-2AC8-43EE-BC29-017628DD48BB}" destId="{8C8CB784-4855-4ABD-A1A2-ED7F701E0E25}" srcOrd="2" destOrd="0" presId="urn:microsoft.com/office/officeart/2016/7/layout/BasicLinearProcessNumbered"/>
    <dgm:cxn modelId="{B1591791-CC44-4A25-9EB2-5C2F7072DEC6}" type="presParOf" srcId="{8971658A-2AC8-43EE-BC29-017628DD48BB}" destId="{F997A6BC-131B-4787-B406-1508480013E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F63091-F747-4E13-922A-EC54180669A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E942E3-C453-4A00-B298-575041D6512E}">
      <dgm:prSet/>
      <dgm:spPr/>
      <dgm:t>
        <a:bodyPr/>
        <a:lstStyle/>
        <a:p>
          <a:r>
            <a:rPr lang="en-US"/>
            <a:t>You can control style characteristics including: </a:t>
          </a:r>
        </a:p>
      </dgm:t>
    </dgm:pt>
    <dgm:pt modelId="{430EEA81-D2D1-47E1-AB55-864180AA1668}" type="parTrans" cxnId="{5CF92DDD-ADAC-4D8E-8CD8-F11295646886}">
      <dgm:prSet/>
      <dgm:spPr/>
      <dgm:t>
        <a:bodyPr/>
        <a:lstStyle/>
        <a:p>
          <a:endParaRPr lang="en-US"/>
        </a:p>
      </dgm:t>
    </dgm:pt>
    <dgm:pt modelId="{DDAE8254-4830-42D9-B708-306A07ED9DE2}" type="sibTrans" cxnId="{5CF92DDD-ADAC-4D8E-8CD8-F11295646886}">
      <dgm:prSet/>
      <dgm:spPr/>
      <dgm:t>
        <a:bodyPr/>
        <a:lstStyle/>
        <a:p>
          <a:endParaRPr lang="en-US"/>
        </a:p>
      </dgm:t>
    </dgm:pt>
    <dgm:pt modelId="{DA3EEAD5-E65A-46AD-8AEC-00F33A79D559}">
      <dgm:prSet/>
      <dgm:spPr/>
      <dgm:t>
        <a:bodyPr/>
        <a:lstStyle/>
        <a:p>
          <a:r>
            <a:rPr lang="en-US"/>
            <a:t>Adding and removing entire columns</a:t>
          </a:r>
        </a:p>
      </dgm:t>
    </dgm:pt>
    <dgm:pt modelId="{90A5C58B-C22D-4115-A326-EFE6D08A8A6E}" type="parTrans" cxnId="{449B00A9-3224-4A8B-865A-6F58723E823C}">
      <dgm:prSet/>
      <dgm:spPr/>
      <dgm:t>
        <a:bodyPr/>
        <a:lstStyle/>
        <a:p>
          <a:endParaRPr lang="en-US"/>
        </a:p>
      </dgm:t>
    </dgm:pt>
    <dgm:pt modelId="{A3D9FB49-2FAE-4B21-9B1E-68F437152BB1}" type="sibTrans" cxnId="{449B00A9-3224-4A8B-865A-6F58723E823C}">
      <dgm:prSet/>
      <dgm:spPr/>
      <dgm:t>
        <a:bodyPr/>
        <a:lstStyle/>
        <a:p>
          <a:endParaRPr lang="en-US"/>
        </a:p>
      </dgm:t>
    </dgm:pt>
    <dgm:pt modelId="{B78C722A-5823-4965-A22B-A3B7989D01F7}">
      <dgm:prSet/>
      <dgm:spPr/>
      <dgm:t>
        <a:bodyPr/>
        <a:lstStyle/>
        <a:p>
          <a:r>
            <a:rPr lang="en-US"/>
            <a:t>Changing navigation</a:t>
          </a:r>
        </a:p>
      </dgm:t>
    </dgm:pt>
    <dgm:pt modelId="{0A135FAA-474C-41E3-B29F-0FCE9BF5EFEC}" type="parTrans" cxnId="{4776EC23-C4EC-4825-B729-B6D194F10BF3}">
      <dgm:prSet/>
      <dgm:spPr/>
      <dgm:t>
        <a:bodyPr/>
        <a:lstStyle/>
        <a:p>
          <a:endParaRPr lang="en-US"/>
        </a:p>
      </dgm:t>
    </dgm:pt>
    <dgm:pt modelId="{93CA6CB8-8605-41FC-B848-A25EAE0C885C}" type="sibTrans" cxnId="{4776EC23-C4EC-4825-B729-B6D194F10BF3}">
      <dgm:prSet/>
      <dgm:spPr/>
      <dgm:t>
        <a:bodyPr/>
        <a:lstStyle/>
        <a:p>
          <a:endParaRPr lang="en-US"/>
        </a:p>
      </dgm:t>
    </dgm:pt>
    <dgm:pt modelId="{754128CC-1CAC-4E99-907A-C3A8E791EBF3}">
      <dgm:prSet/>
      <dgm:spPr/>
      <dgm:t>
        <a:bodyPr/>
        <a:lstStyle/>
        <a:p>
          <a:r>
            <a:rPr lang="en-US"/>
            <a:t>Stacking columns on top of each other</a:t>
          </a:r>
        </a:p>
      </dgm:t>
    </dgm:pt>
    <dgm:pt modelId="{B8B111B9-800D-46D4-A736-34FA2F719073}" type="parTrans" cxnId="{E529F571-63E3-4309-BAC3-D42DD1634208}">
      <dgm:prSet/>
      <dgm:spPr/>
      <dgm:t>
        <a:bodyPr/>
        <a:lstStyle/>
        <a:p>
          <a:endParaRPr lang="en-US"/>
        </a:p>
      </dgm:t>
    </dgm:pt>
    <dgm:pt modelId="{82EF9B1E-F3E8-4D2D-9659-792451710013}" type="sibTrans" cxnId="{E529F571-63E3-4309-BAC3-D42DD1634208}">
      <dgm:prSet/>
      <dgm:spPr/>
      <dgm:t>
        <a:bodyPr/>
        <a:lstStyle/>
        <a:p>
          <a:endParaRPr lang="en-US"/>
        </a:p>
      </dgm:t>
    </dgm:pt>
    <dgm:pt modelId="{E5B68B26-1CB4-4A3B-911F-0CDCE837DD9C}" type="pres">
      <dgm:prSet presAssocID="{67F63091-F747-4E13-922A-EC54180669A1}" presName="root" presStyleCnt="0">
        <dgm:presLayoutVars>
          <dgm:dir/>
          <dgm:resizeHandles val="exact"/>
        </dgm:presLayoutVars>
      </dgm:prSet>
      <dgm:spPr/>
    </dgm:pt>
    <dgm:pt modelId="{012FB631-0200-42BF-BBF3-304F55E3D6F8}" type="pres">
      <dgm:prSet presAssocID="{FBE942E3-C453-4A00-B298-575041D6512E}" presName="compNode" presStyleCnt="0"/>
      <dgm:spPr/>
    </dgm:pt>
    <dgm:pt modelId="{E3E7327E-C41E-4856-BC9F-EF123A81C84D}" type="pres">
      <dgm:prSet presAssocID="{FBE942E3-C453-4A00-B298-575041D6512E}" presName="bgRect" presStyleLbl="bgShp" presStyleIdx="0" presStyleCnt="4"/>
      <dgm:spPr/>
    </dgm:pt>
    <dgm:pt modelId="{E6EEA1D3-94F2-4C34-AC6E-5849246138E8}" type="pres">
      <dgm:prSet presAssocID="{FBE942E3-C453-4A00-B298-575041D651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C8E7F90-C0EB-47DA-ADD3-68FEDE682EF4}" type="pres">
      <dgm:prSet presAssocID="{FBE942E3-C453-4A00-B298-575041D6512E}" presName="spaceRect" presStyleCnt="0"/>
      <dgm:spPr/>
    </dgm:pt>
    <dgm:pt modelId="{36D39D0D-540C-4733-BFF7-3ACD80EDFB6B}" type="pres">
      <dgm:prSet presAssocID="{FBE942E3-C453-4A00-B298-575041D6512E}" presName="parTx" presStyleLbl="revTx" presStyleIdx="0" presStyleCnt="4">
        <dgm:presLayoutVars>
          <dgm:chMax val="0"/>
          <dgm:chPref val="0"/>
        </dgm:presLayoutVars>
      </dgm:prSet>
      <dgm:spPr/>
    </dgm:pt>
    <dgm:pt modelId="{BB2EEA72-D2C4-4259-96AE-5CB84FA2A36A}" type="pres">
      <dgm:prSet presAssocID="{DDAE8254-4830-42D9-B708-306A07ED9DE2}" presName="sibTrans" presStyleCnt="0"/>
      <dgm:spPr/>
    </dgm:pt>
    <dgm:pt modelId="{1BFAFB57-F8A6-4467-BBDD-D62536BABED5}" type="pres">
      <dgm:prSet presAssocID="{DA3EEAD5-E65A-46AD-8AEC-00F33A79D559}" presName="compNode" presStyleCnt="0"/>
      <dgm:spPr/>
    </dgm:pt>
    <dgm:pt modelId="{2C8DACCE-18EB-4495-AEF7-AEE1B6CAEC5A}" type="pres">
      <dgm:prSet presAssocID="{DA3EEAD5-E65A-46AD-8AEC-00F33A79D559}" presName="bgRect" presStyleLbl="bgShp" presStyleIdx="1" presStyleCnt="4"/>
      <dgm:spPr/>
    </dgm:pt>
    <dgm:pt modelId="{DE6A9EBF-9EF0-4110-BDE0-E000A74CE501}" type="pres">
      <dgm:prSet presAssocID="{DA3EEAD5-E65A-46AD-8AEC-00F33A79D55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CCB69D2-1898-4E66-9BFB-560E7EB51787}" type="pres">
      <dgm:prSet presAssocID="{DA3EEAD5-E65A-46AD-8AEC-00F33A79D559}" presName="spaceRect" presStyleCnt="0"/>
      <dgm:spPr/>
    </dgm:pt>
    <dgm:pt modelId="{9D059FDD-2203-4763-A09B-357AE4199E7E}" type="pres">
      <dgm:prSet presAssocID="{DA3EEAD5-E65A-46AD-8AEC-00F33A79D559}" presName="parTx" presStyleLbl="revTx" presStyleIdx="1" presStyleCnt="4">
        <dgm:presLayoutVars>
          <dgm:chMax val="0"/>
          <dgm:chPref val="0"/>
        </dgm:presLayoutVars>
      </dgm:prSet>
      <dgm:spPr/>
    </dgm:pt>
    <dgm:pt modelId="{62E7213B-CD79-41EF-9CD7-2DF78F72F055}" type="pres">
      <dgm:prSet presAssocID="{A3D9FB49-2FAE-4B21-9B1E-68F437152BB1}" presName="sibTrans" presStyleCnt="0"/>
      <dgm:spPr/>
    </dgm:pt>
    <dgm:pt modelId="{09155151-4352-4BD2-95EA-41CFCF332325}" type="pres">
      <dgm:prSet presAssocID="{B78C722A-5823-4965-A22B-A3B7989D01F7}" presName="compNode" presStyleCnt="0"/>
      <dgm:spPr/>
    </dgm:pt>
    <dgm:pt modelId="{BC7782FD-E327-412C-9DFF-6E113A8DA59C}" type="pres">
      <dgm:prSet presAssocID="{B78C722A-5823-4965-A22B-A3B7989D01F7}" presName="bgRect" presStyleLbl="bgShp" presStyleIdx="2" presStyleCnt="4"/>
      <dgm:spPr/>
    </dgm:pt>
    <dgm:pt modelId="{2D21EE5C-B1DD-47C9-8DE2-41E7E31E0B43}" type="pres">
      <dgm:prSet presAssocID="{B78C722A-5823-4965-A22B-A3B7989D01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CDE7CCB8-22FC-4DBE-8DF4-C54B92FB6BBF}" type="pres">
      <dgm:prSet presAssocID="{B78C722A-5823-4965-A22B-A3B7989D01F7}" presName="spaceRect" presStyleCnt="0"/>
      <dgm:spPr/>
    </dgm:pt>
    <dgm:pt modelId="{03F6E998-C2C4-484D-B7C2-EA631BDEFDD3}" type="pres">
      <dgm:prSet presAssocID="{B78C722A-5823-4965-A22B-A3B7989D01F7}" presName="parTx" presStyleLbl="revTx" presStyleIdx="2" presStyleCnt="4">
        <dgm:presLayoutVars>
          <dgm:chMax val="0"/>
          <dgm:chPref val="0"/>
        </dgm:presLayoutVars>
      </dgm:prSet>
      <dgm:spPr/>
    </dgm:pt>
    <dgm:pt modelId="{62BE3B41-F2C7-46CA-8310-F8947775B631}" type="pres">
      <dgm:prSet presAssocID="{93CA6CB8-8605-41FC-B848-A25EAE0C885C}" presName="sibTrans" presStyleCnt="0"/>
      <dgm:spPr/>
    </dgm:pt>
    <dgm:pt modelId="{6C42DF9A-5939-4029-AA46-4A999B62516D}" type="pres">
      <dgm:prSet presAssocID="{754128CC-1CAC-4E99-907A-C3A8E791EBF3}" presName="compNode" presStyleCnt="0"/>
      <dgm:spPr/>
    </dgm:pt>
    <dgm:pt modelId="{B8434F05-731F-491A-AEF1-66B716C0D102}" type="pres">
      <dgm:prSet presAssocID="{754128CC-1CAC-4E99-907A-C3A8E791EBF3}" presName="bgRect" presStyleLbl="bgShp" presStyleIdx="3" presStyleCnt="4"/>
      <dgm:spPr/>
    </dgm:pt>
    <dgm:pt modelId="{EE810B74-E9A9-4C5D-BD32-7A433A93D8DC}" type="pres">
      <dgm:prSet presAssocID="{754128CC-1CAC-4E99-907A-C3A8E791EBF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5514DA8-7C95-4842-A5E5-08C2D4B06DFD}" type="pres">
      <dgm:prSet presAssocID="{754128CC-1CAC-4E99-907A-C3A8E791EBF3}" presName="spaceRect" presStyleCnt="0"/>
      <dgm:spPr/>
    </dgm:pt>
    <dgm:pt modelId="{30C3CCF7-DF31-4E86-83AA-04032DC21250}" type="pres">
      <dgm:prSet presAssocID="{754128CC-1CAC-4E99-907A-C3A8E791EBF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5D6031C-561F-415A-A558-9FD0595097CE}" type="presOf" srcId="{B78C722A-5823-4965-A22B-A3B7989D01F7}" destId="{03F6E998-C2C4-484D-B7C2-EA631BDEFDD3}" srcOrd="0" destOrd="0" presId="urn:microsoft.com/office/officeart/2018/2/layout/IconVerticalSolidList"/>
    <dgm:cxn modelId="{4776EC23-C4EC-4825-B729-B6D194F10BF3}" srcId="{67F63091-F747-4E13-922A-EC54180669A1}" destId="{B78C722A-5823-4965-A22B-A3B7989D01F7}" srcOrd="2" destOrd="0" parTransId="{0A135FAA-474C-41E3-B29F-0FCE9BF5EFEC}" sibTransId="{93CA6CB8-8605-41FC-B848-A25EAE0C885C}"/>
    <dgm:cxn modelId="{E529F571-63E3-4309-BAC3-D42DD1634208}" srcId="{67F63091-F747-4E13-922A-EC54180669A1}" destId="{754128CC-1CAC-4E99-907A-C3A8E791EBF3}" srcOrd="3" destOrd="0" parTransId="{B8B111B9-800D-46D4-A736-34FA2F719073}" sibTransId="{82EF9B1E-F3E8-4D2D-9659-792451710013}"/>
    <dgm:cxn modelId="{FCEA39A1-557F-49C6-9CDB-6199FDAA251A}" type="presOf" srcId="{DA3EEAD5-E65A-46AD-8AEC-00F33A79D559}" destId="{9D059FDD-2203-4763-A09B-357AE4199E7E}" srcOrd="0" destOrd="0" presId="urn:microsoft.com/office/officeart/2018/2/layout/IconVerticalSolidList"/>
    <dgm:cxn modelId="{449B00A9-3224-4A8B-865A-6F58723E823C}" srcId="{67F63091-F747-4E13-922A-EC54180669A1}" destId="{DA3EEAD5-E65A-46AD-8AEC-00F33A79D559}" srcOrd="1" destOrd="0" parTransId="{90A5C58B-C22D-4115-A326-EFE6D08A8A6E}" sibTransId="{A3D9FB49-2FAE-4B21-9B1E-68F437152BB1}"/>
    <dgm:cxn modelId="{DDB78BC1-3FE1-48C3-92D8-9BF1A2F618E0}" type="presOf" srcId="{67F63091-F747-4E13-922A-EC54180669A1}" destId="{E5B68B26-1CB4-4A3B-911F-0CDCE837DD9C}" srcOrd="0" destOrd="0" presId="urn:microsoft.com/office/officeart/2018/2/layout/IconVerticalSolidList"/>
    <dgm:cxn modelId="{5CF92DDD-ADAC-4D8E-8CD8-F11295646886}" srcId="{67F63091-F747-4E13-922A-EC54180669A1}" destId="{FBE942E3-C453-4A00-B298-575041D6512E}" srcOrd="0" destOrd="0" parTransId="{430EEA81-D2D1-47E1-AB55-864180AA1668}" sibTransId="{DDAE8254-4830-42D9-B708-306A07ED9DE2}"/>
    <dgm:cxn modelId="{DF6619E8-3FEA-4D26-8C5B-12EB0A060D85}" type="presOf" srcId="{754128CC-1CAC-4E99-907A-C3A8E791EBF3}" destId="{30C3CCF7-DF31-4E86-83AA-04032DC21250}" srcOrd="0" destOrd="0" presId="urn:microsoft.com/office/officeart/2018/2/layout/IconVerticalSolidList"/>
    <dgm:cxn modelId="{B27EBFFF-2AC1-45B9-B524-3A0DBE328946}" type="presOf" srcId="{FBE942E3-C453-4A00-B298-575041D6512E}" destId="{36D39D0D-540C-4733-BFF7-3ACD80EDFB6B}" srcOrd="0" destOrd="0" presId="urn:microsoft.com/office/officeart/2018/2/layout/IconVerticalSolidList"/>
    <dgm:cxn modelId="{977AFE74-AAC5-4F8D-91B7-750C1C892147}" type="presParOf" srcId="{E5B68B26-1CB4-4A3B-911F-0CDCE837DD9C}" destId="{012FB631-0200-42BF-BBF3-304F55E3D6F8}" srcOrd="0" destOrd="0" presId="urn:microsoft.com/office/officeart/2018/2/layout/IconVerticalSolidList"/>
    <dgm:cxn modelId="{FD8CE3BB-E49D-44DD-9615-30CADCCB1ECE}" type="presParOf" srcId="{012FB631-0200-42BF-BBF3-304F55E3D6F8}" destId="{E3E7327E-C41E-4856-BC9F-EF123A81C84D}" srcOrd="0" destOrd="0" presId="urn:microsoft.com/office/officeart/2018/2/layout/IconVerticalSolidList"/>
    <dgm:cxn modelId="{43075103-BE37-4B9D-9C86-89E693EE3FFC}" type="presParOf" srcId="{012FB631-0200-42BF-BBF3-304F55E3D6F8}" destId="{E6EEA1D3-94F2-4C34-AC6E-5849246138E8}" srcOrd="1" destOrd="0" presId="urn:microsoft.com/office/officeart/2018/2/layout/IconVerticalSolidList"/>
    <dgm:cxn modelId="{F73A708A-5C6E-458E-84C4-BFE01FA434B1}" type="presParOf" srcId="{012FB631-0200-42BF-BBF3-304F55E3D6F8}" destId="{3C8E7F90-C0EB-47DA-ADD3-68FEDE682EF4}" srcOrd="2" destOrd="0" presId="urn:microsoft.com/office/officeart/2018/2/layout/IconVerticalSolidList"/>
    <dgm:cxn modelId="{FC3B2D20-0FF5-4801-ACBF-07711F9885A4}" type="presParOf" srcId="{012FB631-0200-42BF-BBF3-304F55E3D6F8}" destId="{36D39D0D-540C-4733-BFF7-3ACD80EDFB6B}" srcOrd="3" destOrd="0" presId="urn:microsoft.com/office/officeart/2018/2/layout/IconVerticalSolidList"/>
    <dgm:cxn modelId="{03D5D339-2BC8-4768-9991-14516B0932B4}" type="presParOf" srcId="{E5B68B26-1CB4-4A3B-911F-0CDCE837DD9C}" destId="{BB2EEA72-D2C4-4259-96AE-5CB84FA2A36A}" srcOrd="1" destOrd="0" presId="urn:microsoft.com/office/officeart/2018/2/layout/IconVerticalSolidList"/>
    <dgm:cxn modelId="{0A2DCB29-7678-41E6-A654-F3D16D61DA8F}" type="presParOf" srcId="{E5B68B26-1CB4-4A3B-911F-0CDCE837DD9C}" destId="{1BFAFB57-F8A6-4467-BBDD-D62536BABED5}" srcOrd="2" destOrd="0" presId="urn:microsoft.com/office/officeart/2018/2/layout/IconVerticalSolidList"/>
    <dgm:cxn modelId="{68E3CE3D-5E88-43F7-813E-248EADED2426}" type="presParOf" srcId="{1BFAFB57-F8A6-4467-BBDD-D62536BABED5}" destId="{2C8DACCE-18EB-4495-AEF7-AEE1B6CAEC5A}" srcOrd="0" destOrd="0" presId="urn:microsoft.com/office/officeart/2018/2/layout/IconVerticalSolidList"/>
    <dgm:cxn modelId="{F49B2F1B-5C49-4EDF-87F9-B8BCBADE47C0}" type="presParOf" srcId="{1BFAFB57-F8A6-4467-BBDD-D62536BABED5}" destId="{DE6A9EBF-9EF0-4110-BDE0-E000A74CE501}" srcOrd="1" destOrd="0" presId="urn:microsoft.com/office/officeart/2018/2/layout/IconVerticalSolidList"/>
    <dgm:cxn modelId="{EDDD039E-C5F9-4F7A-8ACA-B7B397C619E1}" type="presParOf" srcId="{1BFAFB57-F8A6-4467-BBDD-D62536BABED5}" destId="{FCCB69D2-1898-4E66-9BFB-560E7EB51787}" srcOrd="2" destOrd="0" presId="urn:microsoft.com/office/officeart/2018/2/layout/IconVerticalSolidList"/>
    <dgm:cxn modelId="{B8574CB3-4359-4883-B767-6D934DD6420E}" type="presParOf" srcId="{1BFAFB57-F8A6-4467-BBDD-D62536BABED5}" destId="{9D059FDD-2203-4763-A09B-357AE4199E7E}" srcOrd="3" destOrd="0" presId="urn:microsoft.com/office/officeart/2018/2/layout/IconVerticalSolidList"/>
    <dgm:cxn modelId="{81E98CEC-8C15-42B2-BEC4-C28C131D6729}" type="presParOf" srcId="{E5B68B26-1CB4-4A3B-911F-0CDCE837DD9C}" destId="{62E7213B-CD79-41EF-9CD7-2DF78F72F055}" srcOrd="3" destOrd="0" presId="urn:microsoft.com/office/officeart/2018/2/layout/IconVerticalSolidList"/>
    <dgm:cxn modelId="{8094AC1E-8F5C-46FA-90BF-F3830BE24186}" type="presParOf" srcId="{E5B68B26-1CB4-4A3B-911F-0CDCE837DD9C}" destId="{09155151-4352-4BD2-95EA-41CFCF332325}" srcOrd="4" destOrd="0" presId="urn:microsoft.com/office/officeart/2018/2/layout/IconVerticalSolidList"/>
    <dgm:cxn modelId="{DA268788-B6F2-43A4-BBF9-E322AD82D947}" type="presParOf" srcId="{09155151-4352-4BD2-95EA-41CFCF332325}" destId="{BC7782FD-E327-412C-9DFF-6E113A8DA59C}" srcOrd="0" destOrd="0" presId="urn:microsoft.com/office/officeart/2018/2/layout/IconVerticalSolidList"/>
    <dgm:cxn modelId="{E74D3190-56A8-4101-836E-C34B9B79BA77}" type="presParOf" srcId="{09155151-4352-4BD2-95EA-41CFCF332325}" destId="{2D21EE5C-B1DD-47C9-8DE2-41E7E31E0B43}" srcOrd="1" destOrd="0" presId="urn:microsoft.com/office/officeart/2018/2/layout/IconVerticalSolidList"/>
    <dgm:cxn modelId="{1D9FCE36-9AE2-4C72-A585-A763477D6261}" type="presParOf" srcId="{09155151-4352-4BD2-95EA-41CFCF332325}" destId="{CDE7CCB8-22FC-4DBE-8DF4-C54B92FB6BBF}" srcOrd="2" destOrd="0" presId="urn:microsoft.com/office/officeart/2018/2/layout/IconVerticalSolidList"/>
    <dgm:cxn modelId="{27598E04-6C15-442B-A914-3CDF521C1447}" type="presParOf" srcId="{09155151-4352-4BD2-95EA-41CFCF332325}" destId="{03F6E998-C2C4-484D-B7C2-EA631BDEFDD3}" srcOrd="3" destOrd="0" presId="urn:microsoft.com/office/officeart/2018/2/layout/IconVerticalSolidList"/>
    <dgm:cxn modelId="{323850E4-74B4-4141-9739-39483AACA0F8}" type="presParOf" srcId="{E5B68B26-1CB4-4A3B-911F-0CDCE837DD9C}" destId="{62BE3B41-F2C7-46CA-8310-F8947775B631}" srcOrd="5" destOrd="0" presId="urn:microsoft.com/office/officeart/2018/2/layout/IconVerticalSolidList"/>
    <dgm:cxn modelId="{14B7F50D-4128-475A-BDFE-41F6C43054ED}" type="presParOf" srcId="{E5B68B26-1CB4-4A3B-911F-0CDCE837DD9C}" destId="{6C42DF9A-5939-4029-AA46-4A999B62516D}" srcOrd="6" destOrd="0" presId="urn:microsoft.com/office/officeart/2018/2/layout/IconVerticalSolidList"/>
    <dgm:cxn modelId="{F8C4EC92-CF64-4D8D-A9A2-8F7B94147AC7}" type="presParOf" srcId="{6C42DF9A-5939-4029-AA46-4A999B62516D}" destId="{B8434F05-731F-491A-AEF1-66B716C0D102}" srcOrd="0" destOrd="0" presId="urn:microsoft.com/office/officeart/2018/2/layout/IconVerticalSolidList"/>
    <dgm:cxn modelId="{FF3D4932-EA45-4BE1-9ED4-40E1C9C6B296}" type="presParOf" srcId="{6C42DF9A-5939-4029-AA46-4A999B62516D}" destId="{EE810B74-E9A9-4C5D-BD32-7A433A93D8DC}" srcOrd="1" destOrd="0" presId="urn:microsoft.com/office/officeart/2018/2/layout/IconVerticalSolidList"/>
    <dgm:cxn modelId="{E5DE01F1-4D57-4A6D-A148-97109C35EB6D}" type="presParOf" srcId="{6C42DF9A-5939-4029-AA46-4A999B62516D}" destId="{25514DA8-7C95-4842-A5E5-08C2D4B06DFD}" srcOrd="2" destOrd="0" presId="urn:microsoft.com/office/officeart/2018/2/layout/IconVerticalSolidList"/>
    <dgm:cxn modelId="{E70EF625-6975-4596-AD14-6ABD47EDF1E9}" type="presParOf" srcId="{6C42DF9A-5939-4029-AA46-4A999B62516D}" destId="{30C3CCF7-DF31-4E86-83AA-04032DC212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64C70-2E3C-4EA5-9030-11786AF8BAAB}">
      <dsp:nvSpPr>
        <dsp:cNvPr id="0" name=""/>
        <dsp:cNvSpPr/>
      </dsp:nvSpPr>
      <dsp:spPr>
        <a:xfrm>
          <a:off x="585916" y="1423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6364F-62E4-44DB-B935-60697C129C42}">
      <dsp:nvSpPr>
        <dsp:cNvPr id="0" name=""/>
        <dsp:cNvSpPr/>
      </dsp:nvSpPr>
      <dsp:spPr>
        <a:xfrm>
          <a:off x="807805" y="223312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BC01B-DB51-4710-919E-540A48FBB5AD}">
      <dsp:nvSpPr>
        <dsp:cNvPr id="0" name=""/>
        <dsp:cNvSpPr/>
      </dsp:nvSpPr>
      <dsp:spPr>
        <a:xfrm>
          <a:off x="253083" y="1366892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Recognize the need for responsive web design</a:t>
          </a:r>
        </a:p>
      </dsp:txBody>
      <dsp:txXfrm>
        <a:off x="253083" y="1366892"/>
        <a:ext cx="1706835" cy="682734"/>
      </dsp:txXfrm>
    </dsp:sp>
    <dsp:sp modelId="{08DBD4DC-30ED-470D-AF57-ED312F467B3D}">
      <dsp:nvSpPr>
        <dsp:cNvPr id="0" name=""/>
        <dsp:cNvSpPr/>
      </dsp:nvSpPr>
      <dsp:spPr>
        <a:xfrm>
          <a:off x="2591448" y="1423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9A1E6-C31E-4396-BBE8-CFD21C1255AE}">
      <dsp:nvSpPr>
        <dsp:cNvPr id="0" name=""/>
        <dsp:cNvSpPr/>
      </dsp:nvSpPr>
      <dsp:spPr>
        <a:xfrm>
          <a:off x="2813337" y="223312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E8B25-E6F1-4618-8A54-CC8FA14E3F16}">
      <dsp:nvSpPr>
        <dsp:cNvPr id="0" name=""/>
        <dsp:cNvSpPr/>
      </dsp:nvSpPr>
      <dsp:spPr>
        <a:xfrm>
          <a:off x="2258615" y="1366892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Use media queries to apply conditional styles</a:t>
          </a:r>
        </a:p>
      </dsp:txBody>
      <dsp:txXfrm>
        <a:off x="2258615" y="1366892"/>
        <a:ext cx="1706835" cy="682734"/>
      </dsp:txXfrm>
    </dsp:sp>
    <dsp:sp modelId="{564B7B0D-AEA0-49F0-A34E-DD3FE8E07BC2}">
      <dsp:nvSpPr>
        <dsp:cNvPr id="0" name=""/>
        <dsp:cNvSpPr/>
      </dsp:nvSpPr>
      <dsp:spPr>
        <a:xfrm>
          <a:off x="4596981" y="1423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A55826-4C6D-4BEC-BB14-8C64AE7D4877}">
      <dsp:nvSpPr>
        <dsp:cNvPr id="0" name=""/>
        <dsp:cNvSpPr/>
      </dsp:nvSpPr>
      <dsp:spPr>
        <a:xfrm>
          <a:off x="4818869" y="223312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7C5D4-4CF1-49CD-952D-C67B499177C0}">
      <dsp:nvSpPr>
        <dsp:cNvPr id="0" name=""/>
        <dsp:cNvSpPr/>
      </dsp:nvSpPr>
      <dsp:spPr>
        <a:xfrm>
          <a:off x="4264148" y="1366892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Build a basic media query</a:t>
          </a:r>
        </a:p>
      </dsp:txBody>
      <dsp:txXfrm>
        <a:off x="4264148" y="1366892"/>
        <a:ext cx="1706835" cy="682734"/>
      </dsp:txXfrm>
    </dsp:sp>
    <dsp:sp modelId="{38656190-FE41-4DCA-AEE9-D6A1EAF18123}">
      <dsp:nvSpPr>
        <dsp:cNvPr id="0" name=""/>
        <dsp:cNvSpPr/>
      </dsp:nvSpPr>
      <dsp:spPr>
        <a:xfrm>
          <a:off x="6602513" y="1423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F7FD3-7901-4955-B6EB-12F4D1A3B5F0}">
      <dsp:nvSpPr>
        <dsp:cNvPr id="0" name=""/>
        <dsp:cNvSpPr/>
      </dsp:nvSpPr>
      <dsp:spPr>
        <a:xfrm>
          <a:off x="6824402" y="223312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52F36-E92C-4CAA-86AB-BA8A0312B00B}">
      <dsp:nvSpPr>
        <dsp:cNvPr id="0" name=""/>
        <dsp:cNvSpPr/>
      </dsp:nvSpPr>
      <dsp:spPr>
        <a:xfrm>
          <a:off x="6269680" y="1366892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Create flexible responsive layouts</a:t>
          </a:r>
        </a:p>
      </dsp:txBody>
      <dsp:txXfrm>
        <a:off x="6269680" y="1366892"/>
        <a:ext cx="1706835" cy="682734"/>
      </dsp:txXfrm>
    </dsp:sp>
    <dsp:sp modelId="{9727FFE4-8571-44F0-8A97-14F51DE95BA9}">
      <dsp:nvSpPr>
        <dsp:cNvPr id="0" name=""/>
        <dsp:cNvSpPr/>
      </dsp:nvSpPr>
      <dsp:spPr>
        <a:xfrm>
          <a:off x="1588682" y="2476335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74E28-D34F-462E-82FA-2ED69D8F7456}">
      <dsp:nvSpPr>
        <dsp:cNvPr id="0" name=""/>
        <dsp:cNvSpPr/>
      </dsp:nvSpPr>
      <dsp:spPr>
        <a:xfrm>
          <a:off x="1810571" y="2698224"/>
          <a:ext cx="597392" cy="597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BFDFF-48F8-4272-8F72-4013CA55DB70}">
      <dsp:nvSpPr>
        <dsp:cNvPr id="0" name=""/>
        <dsp:cNvSpPr/>
      </dsp:nvSpPr>
      <dsp:spPr>
        <a:xfrm>
          <a:off x="1255849" y="384180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Create responsive navigation schemes</a:t>
          </a:r>
        </a:p>
      </dsp:txBody>
      <dsp:txXfrm>
        <a:off x="1255849" y="3841804"/>
        <a:ext cx="1706835" cy="682734"/>
      </dsp:txXfrm>
    </dsp:sp>
    <dsp:sp modelId="{66462E17-7D8C-4412-AB34-8E4209C9A05F}">
      <dsp:nvSpPr>
        <dsp:cNvPr id="0" name=""/>
        <dsp:cNvSpPr/>
      </dsp:nvSpPr>
      <dsp:spPr>
        <a:xfrm>
          <a:off x="3594215" y="2476335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0AFAB-B247-407F-B262-611B76E2C925}">
      <dsp:nvSpPr>
        <dsp:cNvPr id="0" name=""/>
        <dsp:cNvSpPr/>
      </dsp:nvSpPr>
      <dsp:spPr>
        <a:xfrm>
          <a:off x="3816103" y="2698224"/>
          <a:ext cx="597392" cy="597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DE51F-1930-41C8-95AF-28C8C2A29813}">
      <dsp:nvSpPr>
        <dsp:cNvPr id="0" name=""/>
        <dsp:cNvSpPr/>
      </dsp:nvSpPr>
      <dsp:spPr>
        <a:xfrm>
          <a:off x="3261382" y="384180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Use responsive images</a:t>
          </a:r>
        </a:p>
      </dsp:txBody>
      <dsp:txXfrm>
        <a:off x="3261382" y="3841804"/>
        <a:ext cx="1706835" cy="682734"/>
      </dsp:txXfrm>
    </dsp:sp>
    <dsp:sp modelId="{1E557F60-D0C7-4E76-ACC8-745A7270E6F5}">
      <dsp:nvSpPr>
        <dsp:cNvPr id="0" name=""/>
        <dsp:cNvSpPr/>
      </dsp:nvSpPr>
      <dsp:spPr>
        <a:xfrm>
          <a:off x="5599747" y="2476335"/>
          <a:ext cx="1041169" cy="104116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241CE-6BC5-4D3F-828F-D7BD18BCC554}">
      <dsp:nvSpPr>
        <dsp:cNvPr id="0" name=""/>
        <dsp:cNvSpPr/>
      </dsp:nvSpPr>
      <dsp:spPr>
        <a:xfrm>
          <a:off x="5821635" y="2698224"/>
          <a:ext cx="597392" cy="59739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3F50F-07F3-4517-B690-192B1C05C9D5}">
      <dsp:nvSpPr>
        <dsp:cNvPr id="0" name=""/>
        <dsp:cNvSpPr/>
      </dsp:nvSpPr>
      <dsp:spPr>
        <a:xfrm>
          <a:off x="5266914" y="384180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Build a responsive web page design for desktops, tablets, and smartphones</a:t>
          </a:r>
        </a:p>
      </dsp:txBody>
      <dsp:txXfrm>
        <a:off x="5266914" y="3841804"/>
        <a:ext cx="1706835" cy="6827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12058-2393-4FB5-87FE-790511384081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35AB58-FD3B-4079-AB15-E267B865F2D1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322BC-D4FD-4A76-B131-A9CF46D8A5D4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Think carefully about your content and users’ needs when building responsive designs</a:t>
          </a:r>
        </a:p>
      </dsp:txBody>
      <dsp:txXfrm>
        <a:off x="1099610" y="1878"/>
        <a:ext cx="7129989" cy="952043"/>
      </dsp:txXfrm>
    </dsp:sp>
    <dsp:sp modelId="{B5BDC807-3F78-4020-93C2-FF8C8754093F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0D206-81F0-4239-B61C-2E6C85F1652D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E00B1-0251-4AC5-9500-CEDD185E7F25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Which content is valuable to the user of a smaller device?</a:t>
          </a:r>
        </a:p>
      </dsp:txBody>
      <dsp:txXfrm>
        <a:off x="1099610" y="1191932"/>
        <a:ext cx="7129989" cy="952043"/>
      </dsp:txXfrm>
    </dsp:sp>
    <dsp:sp modelId="{B88218C7-6350-4DF4-8695-C5996A275AEE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79FD9-8D68-4BC7-9C35-4284FD49A8C9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2CCE5-FC88-41EF-8464-94825E852E5E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much content can be used effectively on each device?</a:t>
          </a:r>
        </a:p>
      </dsp:txBody>
      <dsp:txXfrm>
        <a:off x="1099610" y="2381986"/>
        <a:ext cx="7129989" cy="952043"/>
      </dsp:txXfrm>
    </dsp:sp>
    <dsp:sp modelId="{E211F40B-4E23-4C02-89F1-6B9B42257D35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3CCEF-1C8A-4CE3-85CE-7638BF67C096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90D93-2793-40DB-B984-A497D8602885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Will you have to edit or restructure content?</a:t>
          </a:r>
        </a:p>
      </dsp:txBody>
      <dsp:txXfrm>
        <a:off x="1099610" y="3572041"/>
        <a:ext cx="7129989" cy="9520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9E14A-2A76-4119-93AE-7160271C76CA}">
      <dsp:nvSpPr>
        <dsp:cNvPr id="0" name=""/>
        <dsp:cNvSpPr/>
      </dsp:nvSpPr>
      <dsp:spPr>
        <a:xfrm>
          <a:off x="460905" y="1047"/>
          <a:ext cx="3479899" cy="20879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Breakpoints are  best measured in ems</a:t>
          </a:r>
        </a:p>
      </dsp:txBody>
      <dsp:txXfrm>
        <a:off x="460905" y="1047"/>
        <a:ext cx="3479899" cy="2087939"/>
      </dsp:txXfrm>
    </dsp:sp>
    <dsp:sp modelId="{B66FD68E-C3B4-410F-B284-3930ADA42952}">
      <dsp:nvSpPr>
        <dsp:cNvPr id="0" name=""/>
        <dsp:cNvSpPr/>
      </dsp:nvSpPr>
      <dsp:spPr>
        <a:xfrm>
          <a:off x="4288794" y="1047"/>
          <a:ext cx="3479899" cy="20879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Ems are better than pixels because they are flexible</a:t>
          </a:r>
        </a:p>
      </dsp:txBody>
      <dsp:txXfrm>
        <a:off x="4288794" y="1047"/>
        <a:ext cx="3479899" cy="2087939"/>
      </dsp:txXfrm>
    </dsp:sp>
    <dsp:sp modelId="{A024F7BD-9F35-4BBC-8413-C49309360BA9}">
      <dsp:nvSpPr>
        <dsp:cNvPr id="0" name=""/>
        <dsp:cNvSpPr/>
      </dsp:nvSpPr>
      <dsp:spPr>
        <a:xfrm>
          <a:off x="460905" y="2436976"/>
          <a:ext cx="3479899" cy="20879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It is easier to design in pixels, so convert pixels to ems </a:t>
          </a:r>
        </a:p>
      </dsp:txBody>
      <dsp:txXfrm>
        <a:off x="460905" y="2436976"/>
        <a:ext cx="3479899" cy="2087939"/>
      </dsp:txXfrm>
    </dsp:sp>
    <dsp:sp modelId="{4FEBCBF2-3D4B-488A-BEAA-5C0CB1D67656}">
      <dsp:nvSpPr>
        <dsp:cNvPr id="0" name=""/>
        <dsp:cNvSpPr/>
      </dsp:nvSpPr>
      <dsp:spPr>
        <a:xfrm>
          <a:off x="4288794" y="2436976"/>
          <a:ext cx="3479899" cy="20879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 em equals 16 px</a:t>
          </a:r>
        </a:p>
      </dsp:txBody>
      <dsp:txXfrm>
        <a:off x="4288794" y="2436976"/>
        <a:ext cx="3479899" cy="20879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4805F-92A2-443F-9A9D-4A3991B308A7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023ED-CD37-48E2-803A-1B1C1515B3D8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9B689-AE23-4621-9C91-855C78FF0D73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Media queries let you create precise rules for destination media. </a:t>
          </a:r>
        </a:p>
      </dsp:txBody>
      <dsp:txXfrm>
        <a:off x="1493203" y="552"/>
        <a:ext cx="6736396" cy="1292816"/>
      </dsp:txXfrm>
    </dsp:sp>
    <dsp:sp modelId="{0C224A7A-DE6C-4588-990F-5BA8A8EAC24F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C6A06-2BB9-43F6-AA33-C3A478A74475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2CCA6-EA86-4960-8320-E23A0D524271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media query contains both a media type and optional expressions that check conditions called media features</a:t>
          </a:r>
        </a:p>
      </dsp:txBody>
      <dsp:txXfrm>
        <a:off x="1493203" y="1616573"/>
        <a:ext cx="6736396" cy="1292816"/>
      </dsp:txXfrm>
    </dsp:sp>
    <dsp:sp modelId="{BB91AC1A-9078-427A-8BDB-9CC600C69A34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97DC0-9F39-45B6-B136-31C02E635B8E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10F35-63D7-41FE-8B0D-849FB628A60A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Media features include variables such as the width or height of the destination device</a:t>
          </a:r>
        </a:p>
      </dsp:txBody>
      <dsp:txXfrm>
        <a:off x="1493203" y="3232593"/>
        <a:ext cx="6736396" cy="129281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F62CB-47CB-4CC9-9FC2-276DDFB9B709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9CE6B-C8D3-432D-8CD0-2E12AE4E334C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BFAC0-4FFF-4A35-A2D1-76A08612C743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With the addition of the following style rule, the browser will detect the maximum width of the screen. If it is 480 pixels or less, the header element will have a width of 90%.</a:t>
          </a:r>
        </a:p>
      </dsp:txBody>
      <dsp:txXfrm>
        <a:off x="1099610" y="1878"/>
        <a:ext cx="7129989" cy="952043"/>
      </dsp:txXfrm>
    </dsp:sp>
    <dsp:sp modelId="{E25D1F7F-966D-4C1B-A8EE-1B53BB12334B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3F6C8-027E-4A75-B2FC-711B392A194F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41599-B26B-4260-9790-E977FFD8C4FB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@media screen and (max-width: 480px) {</a:t>
          </a:r>
        </a:p>
      </dsp:txBody>
      <dsp:txXfrm>
        <a:off x="1099610" y="1191932"/>
        <a:ext cx="7129989" cy="952043"/>
      </dsp:txXfrm>
    </dsp:sp>
    <dsp:sp modelId="{2C8D6CB2-1E0C-46F4-9A03-96E9597E150B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8765E-7F25-4F7E-8462-01A5E734723F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F6AB0-2C5B-48B6-B854-9433AE68811F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header {width: 90%;}</a:t>
          </a:r>
        </a:p>
      </dsp:txBody>
      <dsp:txXfrm>
        <a:off x="1099610" y="2381986"/>
        <a:ext cx="7129989" cy="952043"/>
      </dsp:txXfrm>
    </dsp:sp>
    <dsp:sp modelId="{8E2F218F-AB1D-4847-B7D4-845E2582AFC0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0E145-42D0-4B6A-BE34-B2D4CA4E270C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9BC26-B398-4E57-9E3D-30F11DF1BDA5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}</a:t>
          </a:r>
        </a:p>
      </dsp:txBody>
      <dsp:txXfrm>
        <a:off x="1099610" y="3572041"/>
        <a:ext cx="7129989" cy="95204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B0BB69-354F-4544-9C12-4F9856505C02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FD6F2-ECDD-4E88-BFB3-614A3712AD0C}">
      <dsp:nvSpPr>
        <dsp:cNvPr id="0" name=""/>
        <dsp:cNvSpPr/>
      </dsp:nvSpPr>
      <dsp:spPr>
        <a:xfrm>
          <a:off x="0" y="0"/>
          <a:ext cx="8229600" cy="226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You can add multiple media features with the </a:t>
          </a:r>
          <a:r>
            <a:rPr lang="en-US" sz="4700" i="1" kern="1200"/>
            <a:t>and </a:t>
          </a:r>
          <a:r>
            <a:rPr lang="en-US" sz="4700" kern="1200"/>
            <a:t>keyword</a:t>
          </a:r>
        </a:p>
      </dsp:txBody>
      <dsp:txXfrm>
        <a:off x="0" y="0"/>
        <a:ext cx="8229600" cy="2262981"/>
      </dsp:txXfrm>
    </dsp:sp>
    <dsp:sp modelId="{23A3F84C-7434-4DBA-92D8-BB221BC2608B}">
      <dsp:nvSpPr>
        <dsp:cNvPr id="0" name=""/>
        <dsp:cNvSpPr/>
      </dsp:nvSpPr>
      <dsp:spPr>
        <a:xfrm>
          <a:off x="0" y="2262981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C6DC1-FE5E-48F4-9836-B9E4AC7A85DB}">
      <dsp:nvSpPr>
        <dsp:cNvPr id="0" name=""/>
        <dsp:cNvSpPr/>
      </dsp:nvSpPr>
      <dsp:spPr>
        <a:xfrm>
          <a:off x="0" y="2262981"/>
          <a:ext cx="8229600" cy="226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@media screen and (min-width: 480px) and (max-width: 768px)</a:t>
          </a:r>
        </a:p>
      </dsp:txBody>
      <dsp:txXfrm>
        <a:off x="0" y="2262981"/>
        <a:ext cx="8229600" cy="226298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A4CCC-0E70-47FE-92AC-DD099D160D57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B2934-1111-4AEF-860F-4F559FB4C836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91CF1-1B1B-4409-B4DC-68C629D3C7C4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 have three options for applying media queries to specify style rules </a:t>
          </a:r>
        </a:p>
      </dsp:txBody>
      <dsp:txXfrm>
        <a:off x="1568246" y="735468"/>
        <a:ext cx="6661353" cy="1357788"/>
      </dsp:txXfrm>
    </dsp:sp>
    <dsp:sp modelId="{CC042451-8A22-47D5-9D55-D0FB1529388A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5A757-AD90-45C0-8565-BBEBCF0990AB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95399-26D3-4943-8DD9-036A258CDA60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the following three examples, the styles are applied if the device screen has a maximum width of 480 pixels</a:t>
          </a:r>
        </a:p>
      </dsp:txBody>
      <dsp:txXfrm>
        <a:off x="1568246" y="2432705"/>
        <a:ext cx="6661353" cy="13577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10438-0B48-46B2-9F80-B2C5CD79D182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3DC8DE-BA0D-445C-AFA5-C19F08D221A2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D7305-3DC4-4812-BC63-98ABE2382D3D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 the first example, the link element applies an external style sheet named mobiledevice.css if the device screen has a maximum width of 480 pixels:</a:t>
          </a:r>
        </a:p>
      </dsp:txBody>
      <dsp:txXfrm>
        <a:off x="1568246" y="735468"/>
        <a:ext cx="6661353" cy="1357788"/>
      </dsp:txXfrm>
    </dsp:sp>
    <dsp:sp modelId="{06EA1E0D-8CB5-4444-BF4A-0CBC66150763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2CC5C-3F17-4DEC-BB0A-E4590BD1C079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49109-563C-42E6-BBA6-649973626C68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&lt;link rel="stylesheet" media="screen and (max-width: 480px)” href="mobiledevice.css"&gt;</a:t>
          </a:r>
        </a:p>
      </dsp:txBody>
      <dsp:txXfrm>
        <a:off x="1568246" y="2432705"/>
        <a:ext cx="6661353" cy="13577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E4AE4-36F4-4785-8511-6F9D3DDF3C59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F1653-57AF-49CB-8D32-637469A5269E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77D75-FF30-4EE6-9EB3-3AA957900E52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second example uses an @import rule to apply an external style sheet named mobiledevice.css if the device has a screen with a maximum width of  480 pixels:</a:t>
          </a:r>
        </a:p>
      </dsp:txBody>
      <dsp:txXfrm>
        <a:off x="1568246" y="735468"/>
        <a:ext cx="6661353" cy="1357788"/>
      </dsp:txXfrm>
    </dsp:sp>
    <dsp:sp modelId="{6EC383EB-377C-4579-99C5-15461485BCA7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1487F-2814-4F55-8C4E-A61DFA709927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B2324-A7B9-4641-92B8-E96E48306E21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@import url("mobiledevice.css") screen and (max-width: 480px);</a:t>
          </a:r>
        </a:p>
      </dsp:txBody>
      <dsp:txXfrm>
        <a:off x="1568246" y="2432705"/>
        <a:ext cx="6661353" cy="135778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A5E1F-D282-4745-B3F3-C8872E70BA5B}">
      <dsp:nvSpPr>
        <dsp:cNvPr id="0" name=""/>
        <dsp:cNvSpPr/>
      </dsp:nvSpPr>
      <dsp:spPr>
        <a:xfrm>
          <a:off x="0" y="2209"/>
          <a:ext cx="8229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A2A20-9531-4EED-9415-BE05C1A39D6C}">
      <dsp:nvSpPr>
        <dsp:cNvPr id="0" name=""/>
        <dsp:cNvSpPr/>
      </dsp:nvSpPr>
      <dsp:spPr>
        <a:xfrm>
          <a:off x="0" y="2209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third example uses the @media rule within </a:t>
          </a:r>
          <a:br>
            <a:rPr lang="en-US" sz="2100" kern="1200"/>
          </a:br>
          <a:r>
            <a:rPr lang="en-US" sz="2100" kern="1200"/>
            <a:t>a &lt;style&gt; element:</a:t>
          </a:r>
        </a:p>
      </dsp:txBody>
      <dsp:txXfrm>
        <a:off x="0" y="2209"/>
        <a:ext cx="8229600" cy="753590"/>
      </dsp:txXfrm>
    </dsp:sp>
    <dsp:sp modelId="{4E9B0BA2-49AB-4B2F-BB58-1CE1A5944ED7}">
      <dsp:nvSpPr>
        <dsp:cNvPr id="0" name=""/>
        <dsp:cNvSpPr/>
      </dsp:nvSpPr>
      <dsp:spPr>
        <a:xfrm>
          <a:off x="0" y="755800"/>
          <a:ext cx="8229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31769-85CB-49DB-B200-01FB21C45838}">
      <dsp:nvSpPr>
        <dsp:cNvPr id="0" name=""/>
        <dsp:cNvSpPr/>
      </dsp:nvSpPr>
      <dsp:spPr>
        <a:xfrm>
          <a:off x="0" y="755800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&lt;style&gt;</a:t>
          </a:r>
        </a:p>
      </dsp:txBody>
      <dsp:txXfrm>
        <a:off x="0" y="755800"/>
        <a:ext cx="8229600" cy="753590"/>
      </dsp:txXfrm>
    </dsp:sp>
    <dsp:sp modelId="{E3B55AA9-9458-4A2B-B0C8-909FF62AF3A6}">
      <dsp:nvSpPr>
        <dsp:cNvPr id="0" name=""/>
        <dsp:cNvSpPr/>
      </dsp:nvSpPr>
      <dsp:spPr>
        <a:xfrm>
          <a:off x="0" y="1509390"/>
          <a:ext cx="8229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0D989-CCF3-4895-BD5C-C5C49B92668C}">
      <dsp:nvSpPr>
        <dsp:cNvPr id="0" name=""/>
        <dsp:cNvSpPr/>
      </dsp:nvSpPr>
      <dsp:spPr>
        <a:xfrm>
          <a:off x="0" y="1509390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@media screen and (max-width: 480px) {</a:t>
          </a:r>
        </a:p>
      </dsp:txBody>
      <dsp:txXfrm>
        <a:off x="0" y="1509390"/>
        <a:ext cx="8229600" cy="753590"/>
      </dsp:txXfrm>
    </dsp:sp>
    <dsp:sp modelId="{F2DE3F82-7901-4DFB-BCEA-4FC05E0A4AFA}">
      <dsp:nvSpPr>
        <dsp:cNvPr id="0" name=""/>
        <dsp:cNvSpPr/>
      </dsp:nvSpPr>
      <dsp:spPr>
        <a:xfrm>
          <a:off x="0" y="2262981"/>
          <a:ext cx="8229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EF6EE-C6BE-48BF-8DAC-8F112A743DAD}">
      <dsp:nvSpPr>
        <dsp:cNvPr id="0" name=""/>
        <dsp:cNvSpPr/>
      </dsp:nvSpPr>
      <dsp:spPr>
        <a:xfrm>
          <a:off x="0" y="2262981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/>
            <a:t>style rules here</a:t>
          </a:r>
          <a:endParaRPr lang="en-US" sz="2100" kern="1200"/>
        </a:p>
      </dsp:txBody>
      <dsp:txXfrm>
        <a:off x="0" y="2262981"/>
        <a:ext cx="8229600" cy="753590"/>
      </dsp:txXfrm>
    </dsp:sp>
    <dsp:sp modelId="{44F1F8D7-0CD0-4409-A36B-7D31C6C6BD0F}">
      <dsp:nvSpPr>
        <dsp:cNvPr id="0" name=""/>
        <dsp:cNvSpPr/>
      </dsp:nvSpPr>
      <dsp:spPr>
        <a:xfrm>
          <a:off x="0" y="3016572"/>
          <a:ext cx="8229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0D7B1-6826-4349-8905-6A8BD6BEADEE}">
      <dsp:nvSpPr>
        <dsp:cNvPr id="0" name=""/>
        <dsp:cNvSpPr/>
      </dsp:nvSpPr>
      <dsp:spPr>
        <a:xfrm>
          <a:off x="0" y="3016572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}</a:t>
          </a:r>
        </a:p>
      </dsp:txBody>
      <dsp:txXfrm>
        <a:off x="0" y="3016572"/>
        <a:ext cx="8229600" cy="753590"/>
      </dsp:txXfrm>
    </dsp:sp>
    <dsp:sp modelId="{6E92F916-B035-476D-A5E5-AB31DB05E006}">
      <dsp:nvSpPr>
        <dsp:cNvPr id="0" name=""/>
        <dsp:cNvSpPr/>
      </dsp:nvSpPr>
      <dsp:spPr>
        <a:xfrm>
          <a:off x="0" y="3770162"/>
          <a:ext cx="8229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3FC60-9F09-4B6C-8159-60F080B6FCF6}">
      <dsp:nvSpPr>
        <dsp:cNvPr id="0" name=""/>
        <dsp:cNvSpPr/>
      </dsp:nvSpPr>
      <dsp:spPr>
        <a:xfrm>
          <a:off x="0" y="3770162"/>
          <a:ext cx="8229600" cy="753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&lt;/style&gt;</a:t>
          </a:r>
        </a:p>
      </dsp:txBody>
      <dsp:txXfrm>
        <a:off x="0" y="3770162"/>
        <a:ext cx="8229600" cy="75359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8FAD8-7E2B-442D-B203-E6B9515081FE}">
      <dsp:nvSpPr>
        <dsp:cNvPr id="0" name=""/>
        <dsp:cNvSpPr/>
      </dsp:nvSpPr>
      <dsp:spPr>
        <a:xfrm>
          <a:off x="0" y="3406931"/>
          <a:ext cx="8229600" cy="11182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Under 750 pixels, the user must scroll horizontally</a:t>
          </a:r>
        </a:p>
      </dsp:txBody>
      <dsp:txXfrm>
        <a:off x="0" y="3406931"/>
        <a:ext cx="8229600" cy="1118231"/>
      </dsp:txXfrm>
    </dsp:sp>
    <dsp:sp modelId="{933065B2-EE56-4E96-9373-9215EDF1633C}">
      <dsp:nvSpPr>
        <dsp:cNvPr id="0" name=""/>
        <dsp:cNvSpPr/>
      </dsp:nvSpPr>
      <dsp:spPr>
        <a:xfrm rot="10800000">
          <a:off x="0" y="1703865"/>
          <a:ext cx="8229600" cy="171983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the following example, the flexible layout works well over 750 pixels wide</a:t>
          </a:r>
        </a:p>
      </dsp:txBody>
      <dsp:txXfrm rot="10800000">
        <a:off x="0" y="1703865"/>
        <a:ext cx="8229600" cy="1117500"/>
      </dsp:txXfrm>
    </dsp:sp>
    <dsp:sp modelId="{EA8D69D5-244C-47CA-8E5C-593618097950}">
      <dsp:nvSpPr>
        <dsp:cNvPr id="0" name=""/>
        <dsp:cNvSpPr/>
      </dsp:nvSpPr>
      <dsp:spPr>
        <a:xfrm rot="10800000">
          <a:off x="0" y="799"/>
          <a:ext cx="8229600" cy="171983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Combine flexible layout techniques with media queries to extend the use of flexible layouts to adapt to any device size</a:t>
          </a:r>
        </a:p>
      </dsp:txBody>
      <dsp:txXfrm rot="10800000">
        <a:off x="0" y="799"/>
        <a:ext cx="8229600" cy="111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C21BF-3123-4ECB-9E21-7C0D5F7B1EF6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80CEB-7CD3-42F0-87CB-7954904EFD56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F892C-F87F-4B23-B7E8-8AB543AE1F39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Tablets and smartphones add to web design challenge</a:t>
          </a:r>
        </a:p>
      </dsp:txBody>
      <dsp:txXfrm>
        <a:off x="1493203" y="552"/>
        <a:ext cx="6736396" cy="1292816"/>
      </dsp:txXfrm>
    </dsp:sp>
    <dsp:sp modelId="{34AD3F1D-DCEA-4B8C-9EAF-330CB5164DE9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E49D8-76E3-4089-895E-03AD4C823A22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26F67-A627-4273-9632-E29C9C7C7E1B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More device sizes, screen orientations, and screen resolutions</a:t>
          </a:r>
        </a:p>
      </dsp:txBody>
      <dsp:txXfrm>
        <a:off x="1493203" y="1616573"/>
        <a:ext cx="6736396" cy="1292816"/>
      </dsp:txXfrm>
    </dsp:sp>
    <dsp:sp modelId="{B20D3A77-FE62-4108-9CA1-2CF76B15B483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58DF4-1D4A-46EB-885B-0B845C837BEF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9DF8A-77B0-4C5D-9FDD-F8FED2EF30AF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Design responsively rather than for specific devices</a:t>
          </a:r>
        </a:p>
      </dsp:txBody>
      <dsp:txXfrm>
        <a:off x="1493203" y="3232593"/>
        <a:ext cx="6736396" cy="129281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954DC-3F19-4483-A5F9-E668D60DB5B1}">
      <dsp:nvSpPr>
        <dsp:cNvPr id="0" name=""/>
        <dsp:cNvSpPr/>
      </dsp:nvSpPr>
      <dsp:spPr>
        <a:xfrm>
          <a:off x="0" y="3406931"/>
          <a:ext cx="8229600" cy="11182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page design can change to take advantage of the larger screen size</a:t>
          </a:r>
        </a:p>
      </dsp:txBody>
      <dsp:txXfrm>
        <a:off x="0" y="3406931"/>
        <a:ext cx="8229600" cy="1118231"/>
      </dsp:txXfrm>
    </dsp:sp>
    <dsp:sp modelId="{4C944026-715C-4B43-AF43-3F8641DA9C4F}">
      <dsp:nvSpPr>
        <dsp:cNvPr id="0" name=""/>
        <dsp:cNvSpPr/>
      </dsp:nvSpPr>
      <dsp:spPr>
        <a:xfrm rot="10800000">
          <a:off x="0" y="1703865"/>
          <a:ext cx="8229600" cy="171983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Once the design is expanded past 780 pixels, the content is spread too widely across the page </a:t>
          </a:r>
        </a:p>
      </dsp:txBody>
      <dsp:txXfrm rot="10800000">
        <a:off x="0" y="1703865"/>
        <a:ext cx="8229600" cy="1117500"/>
      </dsp:txXfrm>
    </dsp:sp>
    <dsp:sp modelId="{BF77F85C-47DD-4D56-AD74-8433953D7FF4}">
      <dsp:nvSpPr>
        <dsp:cNvPr id="0" name=""/>
        <dsp:cNvSpPr/>
      </dsp:nvSpPr>
      <dsp:spPr>
        <a:xfrm rot="10800000">
          <a:off x="0" y="799"/>
          <a:ext cx="8229600" cy="171983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This proposed layout works well at any width between the smallest device and 780 pixels</a:t>
          </a:r>
        </a:p>
      </dsp:txBody>
      <dsp:txXfrm rot="10800000">
        <a:off x="0" y="799"/>
        <a:ext cx="8229600" cy="11175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19038-C42C-4FE8-B7CA-2B84B8F73DDD}">
      <dsp:nvSpPr>
        <dsp:cNvPr id="0" name=""/>
        <dsp:cNvSpPr/>
      </dsp:nvSpPr>
      <dsp:spPr>
        <a:xfrm>
          <a:off x="0" y="3406931"/>
          <a:ext cx="8229600" cy="11182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larger page design takes advantage of expanded screen space, while the smaller mobile design focuses on user navigation and content access</a:t>
          </a:r>
        </a:p>
      </dsp:txBody>
      <dsp:txXfrm>
        <a:off x="0" y="3406931"/>
        <a:ext cx="8229600" cy="1118231"/>
      </dsp:txXfrm>
    </dsp:sp>
    <dsp:sp modelId="{89492565-A688-4BB2-83C6-E74DA88EED5E}">
      <dsp:nvSpPr>
        <dsp:cNvPr id="0" name=""/>
        <dsp:cNvSpPr/>
      </dsp:nvSpPr>
      <dsp:spPr>
        <a:xfrm rot="10800000">
          <a:off x="0" y="1703865"/>
          <a:ext cx="8229600" cy="171983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Figure 12-14 shows an example of hiding or displaying content based on the browser width</a:t>
          </a:r>
        </a:p>
      </dsp:txBody>
      <dsp:txXfrm rot="10800000">
        <a:off x="0" y="1703865"/>
        <a:ext cx="8229600" cy="1117500"/>
      </dsp:txXfrm>
    </dsp:sp>
    <dsp:sp modelId="{266319E4-B21B-40FC-9FEC-FBBCC4F6BFE9}">
      <dsp:nvSpPr>
        <dsp:cNvPr id="0" name=""/>
        <dsp:cNvSpPr/>
      </dsp:nvSpPr>
      <dsp:spPr>
        <a:xfrm rot="10800000">
          <a:off x="0" y="799"/>
          <a:ext cx="8229600" cy="171983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display property can be used to remove or add content as needed </a:t>
          </a:r>
        </a:p>
      </dsp:txBody>
      <dsp:txXfrm rot="10800000">
        <a:off x="0" y="799"/>
        <a:ext cx="8229600" cy="11175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4E2BB-C4C8-415D-A05D-3E402444FD96}">
      <dsp:nvSpPr>
        <dsp:cNvPr id="0" name=""/>
        <dsp:cNvSpPr/>
      </dsp:nvSpPr>
      <dsp:spPr>
        <a:xfrm>
          <a:off x="0" y="3406931"/>
          <a:ext cx="8229600" cy="11182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Navigating on a small device is much easier when the navigation is direct and accessible</a:t>
          </a:r>
        </a:p>
      </dsp:txBody>
      <dsp:txXfrm>
        <a:off x="0" y="3406931"/>
        <a:ext cx="8229600" cy="1118231"/>
      </dsp:txXfrm>
    </dsp:sp>
    <dsp:sp modelId="{3AD83DF5-CBB0-4B02-AD8D-1964A1536D1C}">
      <dsp:nvSpPr>
        <dsp:cNvPr id="0" name=""/>
        <dsp:cNvSpPr/>
      </dsp:nvSpPr>
      <dsp:spPr>
        <a:xfrm rot="10800000">
          <a:off x="0" y="1703865"/>
          <a:ext cx="8229600" cy="171983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Mobile sites should offer the most popular links readily available on the first page</a:t>
          </a:r>
        </a:p>
      </dsp:txBody>
      <dsp:txXfrm rot="10800000">
        <a:off x="0" y="1703865"/>
        <a:ext cx="8229600" cy="1117500"/>
      </dsp:txXfrm>
    </dsp:sp>
    <dsp:sp modelId="{8BD934FB-8749-4EAF-83F8-F2903BB7F74A}">
      <dsp:nvSpPr>
        <dsp:cNvPr id="0" name=""/>
        <dsp:cNvSpPr/>
      </dsp:nvSpPr>
      <dsp:spPr>
        <a:xfrm rot="10800000">
          <a:off x="0" y="799"/>
          <a:ext cx="8229600" cy="171983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 readers access on a smartphone, they have different navigation motives than when using a larger screen</a:t>
          </a:r>
        </a:p>
      </dsp:txBody>
      <dsp:txXfrm rot="10800000">
        <a:off x="0" y="799"/>
        <a:ext cx="8229600" cy="11175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23F18-7B91-4866-8EEE-CEADF3D07C15}">
      <dsp:nvSpPr>
        <dsp:cNvPr id="0" name=""/>
        <dsp:cNvSpPr/>
      </dsp:nvSpPr>
      <dsp:spPr>
        <a:xfrm>
          <a:off x="1004" y="957341"/>
          <a:ext cx="3526110" cy="22390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537D13-38D7-4198-9A29-6322E0069E51}">
      <dsp:nvSpPr>
        <dsp:cNvPr id="0" name=""/>
        <dsp:cNvSpPr/>
      </dsp:nvSpPr>
      <dsp:spPr>
        <a:xfrm>
          <a:off x="392794" y="132954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When building responsive layouts, consider the behavior of images and how they react to different device sizes</a:t>
          </a:r>
        </a:p>
      </dsp:txBody>
      <dsp:txXfrm>
        <a:off x="458374" y="1395121"/>
        <a:ext cx="3394950" cy="2107920"/>
      </dsp:txXfrm>
    </dsp:sp>
    <dsp:sp modelId="{E6E07DF8-CE23-49E0-81D6-0D172768AD51}">
      <dsp:nvSpPr>
        <dsp:cNvPr id="0" name=""/>
        <dsp:cNvSpPr/>
      </dsp:nvSpPr>
      <dsp:spPr>
        <a:xfrm>
          <a:off x="4310695" y="957341"/>
          <a:ext cx="3526110" cy="22390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7DD21C-C1F6-4E3C-8FD7-4DFDEC94C29E}">
      <dsp:nvSpPr>
        <dsp:cNvPr id="0" name=""/>
        <dsp:cNvSpPr/>
      </dsp:nvSpPr>
      <dsp:spPr>
        <a:xfrm>
          <a:off x="4702485" y="132954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You can let images adjust to the browser size or have a fixed size</a:t>
          </a:r>
        </a:p>
      </dsp:txBody>
      <dsp:txXfrm>
        <a:off x="4768065" y="1395121"/>
        <a:ext cx="3394950" cy="21079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181CC-5A28-496D-810C-4EAF7A8343E6}">
      <dsp:nvSpPr>
        <dsp:cNvPr id="0" name=""/>
        <dsp:cNvSpPr/>
      </dsp:nvSpPr>
      <dsp:spPr>
        <a:xfrm>
          <a:off x="4018" y="1381265"/>
          <a:ext cx="1245691" cy="17634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Set the image’s height to </a:t>
          </a:r>
          <a:r>
            <a:rPr lang="en-US" sz="1400" i="1" kern="1200"/>
            <a:t>auto </a:t>
          </a:r>
          <a:r>
            <a:rPr lang="en-US" sz="1400" kern="1200"/>
            <a:t>to maintain the aspect ratio when the image is scaled:</a:t>
          </a:r>
        </a:p>
      </dsp:txBody>
      <dsp:txXfrm>
        <a:off x="40503" y="1417750"/>
        <a:ext cx="1172721" cy="1690461"/>
      </dsp:txXfrm>
    </dsp:sp>
    <dsp:sp modelId="{55B08003-7A8F-415B-AF80-F913D6216B23}">
      <dsp:nvSpPr>
        <dsp:cNvPr id="0" name=""/>
        <dsp:cNvSpPr/>
      </dsp:nvSpPr>
      <dsp:spPr>
        <a:xfrm>
          <a:off x="1374278" y="2108515"/>
          <a:ext cx="264086" cy="308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374278" y="2170301"/>
        <a:ext cx="184860" cy="185359"/>
      </dsp:txXfrm>
    </dsp:sp>
    <dsp:sp modelId="{8A565518-9333-4EDA-A3C3-5EDAF168414C}">
      <dsp:nvSpPr>
        <dsp:cNvPr id="0" name=""/>
        <dsp:cNvSpPr/>
      </dsp:nvSpPr>
      <dsp:spPr>
        <a:xfrm>
          <a:off x="1747986" y="1381265"/>
          <a:ext cx="1245691" cy="17634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img {</a:t>
          </a:r>
        </a:p>
      </dsp:txBody>
      <dsp:txXfrm>
        <a:off x="1784471" y="1417750"/>
        <a:ext cx="1172721" cy="1690461"/>
      </dsp:txXfrm>
    </dsp:sp>
    <dsp:sp modelId="{4733AD0D-7D86-4F68-B3DD-4F37CA18C2F3}">
      <dsp:nvSpPr>
        <dsp:cNvPr id="0" name=""/>
        <dsp:cNvSpPr/>
      </dsp:nvSpPr>
      <dsp:spPr>
        <a:xfrm>
          <a:off x="3118246" y="2108515"/>
          <a:ext cx="264086" cy="308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118246" y="2170301"/>
        <a:ext cx="184860" cy="185359"/>
      </dsp:txXfrm>
    </dsp:sp>
    <dsp:sp modelId="{2B51E0EB-B884-4489-AC86-2C9A2F9A506D}">
      <dsp:nvSpPr>
        <dsp:cNvPr id="0" name=""/>
        <dsp:cNvSpPr/>
      </dsp:nvSpPr>
      <dsp:spPr>
        <a:xfrm>
          <a:off x="3491954" y="1381265"/>
          <a:ext cx="1245691" cy="17634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max-width: 100%;</a:t>
          </a:r>
        </a:p>
      </dsp:txBody>
      <dsp:txXfrm>
        <a:off x="3528439" y="1417750"/>
        <a:ext cx="1172721" cy="1690461"/>
      </dsp:txXfrm>
    </dsp:sp>
    <dsp:sp modelId="{948FC7E7-0B7B-4919-84AC-573D3E3C4FE7}">
      <dsp:nvSpPr>
        <dsp:cNvPr id="0" name=""/>
        <dsp:cNvSpPr/>
      </dsp:nvSpPr>
      <dsp:spPr>
        <a:xfrm>
          <a:off x="4862214" y="2108515"/>
          <a:ext cx="264086" cy="308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862214" y="2170301"/>
        <a:ext cx="184860" cy="185359"/>
      </dsp:txXfrm>
    </dsp:sp>
    <dsp:sp modelId="{C52E61E2-EA73-44F0-9610-C7D6E235E1AE}">
      <dsp:nvSpPr>
        <dsp:cNvPr id="0" name=""/>
        <dsp:cNvSpPr/>
      </dsp:nvSpPr>
      <dsp:spPr>
        <a:xfrm>
          <a:off x="5235922" y="1381265"/>
          <a:ext cx="1245691" cy="17634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height: auto;</a:t>
          </a:r>
        </a:p>
      </dsp:txBody>
      <dsp:txXfrm>
        <a:off x="5272407" y="1417750"/>
        <a:ext cx="1172721" cy="1690461"/>
      </dsp:txXfrm>
    </dsp:sp>
    <dsp:sp modelId="{A857DD1C-B1B8-4D6C-816E-7681B8A3D65C}">
      <dsp:nvSpPr>
        <dsp:cNvPr id="0" name=""/>
        <dsp:cNvSpPr/>
      </dsp:nvSpPr>
      <dsp:spPr>
        <a:xfrm>
          <a:off x="6606182" y="2108515"/>
          <a:ext cx="264086" cy="308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606182" y="2170301"/>
        <a:ext cx="184860" cy="185359"/>
      </dsp:txXfrm>
    </dsp:sp>
    <dsp:sp modelId="{3821BC54-FA8C-4E6E-9D08-CBE78C5F07C2}">
      <dsp:nvSpPr>
        <dsp:cNvPr id="0" name=""/>
        <dsp:cNvSpPr/>
      </dsp:nvSpPr>
      <dsp:spPr>
        <a:xfrm>
          <a:off x="6979890" y="1381265"/>
          <a:ext cx="1245691" cy="17634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}</a:t>
          </a:r>
        </a:p>
      </dsp:txBody>
      <dsp:txXfrm>
        <a:off x="7016375" y="1417750"/>
        <a:ext cx="1172721" cy="169046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4F05C-3CFA-42A5-AB81-7F72F39E9DC9}">
      <dsp:nvSpPr>
        <dsp:cNvPr id="0" name=""/>
        <dsp:cNvSpPr/>
      </dsp:nvSpPr>
      <dsp:spPr>
        <a:xfrm>
          <a:off x="3616" y="1254950"/>
          <a:ext cx="1581224" cy="20160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With a style rule, you can choose to set a minimum fixed width for the image if necessary:</a:t>
          </a:r>
        </a:p>
      </dsp:txBody>
      <dsp:txXfrm>
        <a:off x="49928" y="1301262"/>
        <a:ext cx="1488600" cy="1923437"/>
      </dsp:txXfrm>
    </dsp:sp>
    <dsp:sp modelId="{C1ECD395-C89D-49B0-82E6-39BFB874D229}">
      <dsp:nvSpPr>
        <dsp:cNvPr id="0" name=""/>
        <dsp:cNvSpPr/>
      </dsp:nvSpPr>
      <dsp:spPr>
        <a:xfrm>
          <a:off x="1742963" y="2066909"/>
          <a:ext cx="335219" cy="392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42963" y="2145338"/>
        <a:ext cx="234653" cy="235285"/>
      </dsp:txXfrm>
    </dsp:sp>
    <dsp:sp modelId="{E562F44E-AF28-42A7-AF4F-3DB085B3E65A}">
      <dsp:nvSpPr>
        <dsp:cNvPr id="0" name=""/>
        <dsp:cNvSpPr/>
      </dsp:nvSpPr>
      <dsp:spPr>
        <a:xfrm>
          <a:off x="2217330" y="1254950"/>
          <a:ext cx="1581224" cy="20160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img {</a:t>
          </a:r>
        </a:p>
      </dsp:txBody>
      <dsp:txXfrm>
        <a:off x="2263642" y="1301262"/>
        <a:ext cx="1488600" cy="1923437"/>
      </dsp:txXfrm>
    </dsp:sp>
    <dsp:sp modelId="{CA4718B7-459F-4B93-B521-08A9F061A96D}">
      <dsp:nvSpPr>
        <dsp:cNvPr id="0" name=""/>
        <dsp:cNvSpPr/>
      </dsp:nvSpPr>
      <dsp:spPr>
        <a:xfrm>
          <a:off x="3956677" y="2066909"/>
          <a:ext cx="335219" cy="392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56677" y="2145338"/>
        <a:ext cx="234653" cy="235285"/>
      </dsp:txXfrm>
    </dsp:sp>
    <dsp:sp modelId="{6484378C-382F-4751-B3E3-4E0FF4A8C8EF}">
      <dsp:nvSpPr>
        <dsp:cNvPr id="0" name=""/>
        <dsp:cNvSpPr/>
      </dsp:nvSpPr>
      <dsp:spPr>
        <a:xfrm>
          <a:off x="4431044" y="1254950"/>
          <a:ext cx="1581224" cy="20160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min-width: 240px;</a:t>
          </a:r>
        </a:p>
      </dsp:txBody>
      <dsp:txXfrm>
        <a:off x="4477356" y="1301262"/>
        <a:ext cx="1488600" cy="1923437"/>
      </dsp:txXfrm>
    </dsp:sp>
    <dsp:sp modelId="{B75D84EA-0EED-4339-A9E1-E578AE2C31D2}">
      <dsp:nvSpPr>
        <dsp:cNvPr id="0" name=""/>
        <dsp:cNvSpPr/>
      </dsp:nvSpPr>
      <dsp:spPr>
        <a:xfrm>
          <a:off x="6170391" y="2066909"/>
          <a:ext cx="335219" cy="392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170391" y="2145338"/>
        <a:ext cx="234653" cy="235285"/>
      </dsp:txXfrm>
    </dsp:sp>
    <dsp:sp modelId="{157525D3-EFB5-4BC5-A7EC-2F7F9A2C158C}">
      <dsp:nvSpPr>
        <dsp:cNvPr id="0" name=""/>
        <dsp:cNvSpPr/>
      </dsp:nvSpPr>
      <dsp:spPr>
        <a:xfrm>
          <a:off x="6644759" y="1254950"/>
          <a:ext cx="1581224" cy="20160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}</a:t>
          </a:r>
        </a:p>
      </dsp:txBody>
      <dsp:txXfrm>
        <a:off x="6691071" y="1301262"/>
        <a:ext cx="1488600" cy="192343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37CCA-5E12-4E55-AF88-4B05FB2C7E81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64AEA-D8AC-4EEA-A113-90C2CED879A7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49361-A317-4026-942A-2DB446ACC54B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 can wrap text around an image in a responsive column </a:t>
          </a:r>
        </a:p>
      </dsp:txBody>
      <dsp:txXfrm>
        <a:off x="1493203" y="552"/>
        <a:ext cx="6736396" cy="1292816"/>
      </dsp:txXfrm>
    </dsp:sp>
    <dsp:sp modelId="{571A5C2D-EE32-44AA-B7A5-B772A8F23AEF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764A0-5478-4AC3-BE26-2262AB5A64A7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AFBEF-3994-4A88-9FF3-921F0A5AE08C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Float the image and set a width for the image that is a percentage of the containing column</a:t>
          </a:r>
        </a:p>
      </dsp:txBody>
      <dsp:txXfrm>
        <a:off x="1493203" y="1616573"/>
        <a:ext cx="6736396" cy="1292816"/>
      </dsp:txXfrm>
    </dsp:sp>
    <dsp:sp modelId="{6C2D4AF0-053D-43E2-8E9F-B0BBFAE9AE88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27476-57F9-4B75-92C3-A2283E6F8D49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244EE-F1EA-40CA-9F0A-622E7899D147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image style rule sets the width at 40%, down to a minimum width of 200 pixels</a:t>
          </a:r>
        </a:p>
      </dsp:txBody>
      <dsp:txXfrm>
        <a:off x="1493203" y="3232593"/>
        <a:ext cx="6736396" cy="129281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DD047-2966-4D9C-AA30-9D1779BA05B2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518A5-54D0-4644-BB6A-FCAEE0FEAEBF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50498-4B75-4F09-BCCA-50DC62DC5BBA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Adapt a typical web page design to a responsive web design</a:t>
          </a:r>
        </a:p>
      </dsp:txBody>
      <dsp:txXfrm>
        <a:off x="1099610" y="1878"/>
        <a:ext cx="7129989" cy="952043"/>
      </dsp:txXfrm>
    </dsp:sp>
    <dsp:sp modelId="{06B3F96B-51B3-4821-9D1F-359E0A8895DA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A5FFE-4096-4F1B-9EC6-0F3692A97505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52CE6-1F6E-418A-AD7A-68DB9E22B201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Determine breakpoints in the content </a:t>
          </a:r>
        </a:p>
      </dsp:txBody>
      <dsp:txXfrm>
        <a:off x="1099610" y="1191932"/>
        <a:ext cx="7129989" cy="952043"/>
      </dsp:txXfrm>
    </dsp:sp>
    <dsp:sp modelId="{D181F024-9D31-44D6-902D-C50A3A4737D6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751745-9DDB-4C60-9778-B9F75C754972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B3B25-1B81-486D-B782-D7D3A6B45C5B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Determine the best responsive content layouts </a:t>
          </a:r>
        </a:p>
      </dsp:txBody>
      <dsp:txXfrm>
        <a:off x="1099610" y="2381986"/>
        <a:ext cx="7129989" cy="952043"/>
      </dsp:txXfrm>
    </dsp:sp>
    <dsp:sp modelId="{F6C429A4-3E13-436F-A92E-81D3B1AD1079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EDB5E-4E08-4B81-9C0A-9A961409B731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7048F-A0EC-46B8-85BB-C693F9E0F768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media queries to build a set of style rules for the two content breakpoints</a:t>
          </a:r>
        </a:p>
      </dsp:txBody>
      <dsp:txXfrm>
        <a:off x="1099610" y="3572041"/>
        <a:ext cx="7129989" cy="9520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30943-390B-4360-AC02-2D1EE62F2C6B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7BAE4-4EE1-482E-BD3B-4A9CBDBC6ED5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5D578-0211-4347-96D8-ED80E4F79554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Traditional web design techniques do not adapt well to mobile devices</a:t>
          </a:r>
        </a:p>
      </dsp:txBody>
      <dsp:txXfrm>
        <a:off x="1493203" y="552"/>
        <a:ext cx="6736396" cy="1292816"/>
      </dsp:txXfrm>
    </dsp:sp>
    <dsp:sp modelId="{DA9629D2-D133-4052-82BC-533EF1E702A9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AD8A5-4A3C-4027-B622-8386E12143D9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34F51-BB83-43BC-BD99-D0C7479C0B5A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Legibility and navigation are challenges</a:t>
          </a:r>
        </a:p>
      </dsp:txBody>
      <dsp:txXfrm>
        <a:off x="1493203" y="1616573"/>
        <a:ext cx="6736396" cy="1292816"/>
      </dsp:txXfrm>
    </dsp:sp>
    <dsp:sp modelId="{5CEB476C-1DB6-451A-8281-D0A44D7AB195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4F24C-1EA7-436C-84B2-E2395D1C2967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BDB58-C209-4A73-AA7E-3CDC74536CC8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Responsive design lets you build a more flexible type of web page that responds to the varying size of mobile displays </a:t>
          </a:r>
        </a:p>
      </dsp:txBody>
      <dsp:txXfrm>
        <a:off x="1493203" y="3232593"/>
        <a:ext cx="6736396" cy="12928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38A2F-CB11-4F0E-A8E4-BC912DAD1C97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CBA3C-B6FC-4E09-AB07-7299CC46A27D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72F17-174A-43F3-8BA2-3734C8DFA41D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Three main elements of responsive design:</a:t>
          </a:r>
        </a:p>
      </dsp:txBody>
      <dsp:txXfrm>
        <a:off x="1099610" y="1878"/>
        <a:ext cx="7129989" cy="952043"/>
      </dsp:txXfrm>
    </dsp:sp>
    <dsp:sp modelId="{C23C81ED-1A22-497D-A0FE-595AA013BBED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053C1-0595-4200-AC37-8B25FEE651C5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33CBA-D0C2-4E08-A103-58DD5A991E33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CSS media queries - Using these expressions, you can apply styles based on display device characteristics</a:t>
          </a:r>
        </a:p>
      </dsp:txBody>
      <dsp:txXfrm>
        <a:off x="1099610" y="1191932"/>
        <a:ext cx="7129989" cy="952043"/>
      </dsp:txXfrm>
    </dsp:sp>
    <dsp:sp modelId="{C069FF7B-28AD-4BBF-9404-D489BAA793D4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E2251-6C49-419F-8D96-82E6EE1E6851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FBC11-FC61-4566-8177-4EEA472DDB88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Flexible images - These images adapt to the parameters of the user’s screen size</a:t>
          </a:r>
        </a:p>
      </dsp:txBody>
      <dsp:txXfrm>
        <a:off x="1099610" y="2381986"/>
        <a:ext cx="7129989" cy="952043"/>
      </dsp:txXfrm>
    </dsp:sp>
    <dsp:sp modelId="{ACE14C2E-C643-4629-8503-95915B37A768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13FBD-5A5B-40EB-AFC9-89F6661DD53A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07993-EAC0-4C3B-8549-828948F6922F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Flexible layouts - These layouts realign elements of your content structure based on the display device</a:t>
          </a:r>
        </a:p>
      </dsp:txBody>
      <dsp:txXfrm>
        <a:off x="1099610" y="3572041"/>
        <a:ext cx="7129989" cy="9520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6440C-9869-41D9-A9AA-A1A9F471386F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96F99-8684-4A12-8B51-6A6A45868769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7A28E-84C4-471F-98C9-470A326DE380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Figure 12-2 shows the responsive design of the World Wildlife Fund web site at five screen resolutions</a:t>
          </a:r>
        </a:p>
      </dsp:txBody>
      <dsp:txXfrm>
        <a:off x="1493203" y="552"/>
        <a:ext cx="6736396" cy="1292816"/>
      </dsp:txXfrm>
    </dsp:sp>
    <dsp:sp modelId="{E3FE33AC-F4C7-4BDE-80C7-F2E09F6AC51D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6C2E1-6D94-48DD-A591-002D437005BE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763A3-7EBE-40C0-9254-387AB0C31749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Both page designs are flexible to adapt to sizes above or below the 768-pixel threshold </a:t>
          </a:r>
        </a:p>
      </dsp:txBody>
      <dsp:txXfrm>
        <a:off x="1493203" y="1616573"/>
        <a:ext cx="6736396" cy="1292816"/>
      </dsp:txXfrm>
    </dsp:sp>
    <dsp:sp modelId="{EA9DCA66-D9C6-4A48-94C2-3029D64A32B1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6DD19-F4CA-4608-A33B-62E5250CE5E8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ECB92-1B6A-4143-8179-A5485C1B88D5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This threshold is called the </a:t>
          </a:r>
          <a:r>
            <a:rPr lang="en-US" sz="2400" b="1" kern="1200"/>
            <a:t>breakpoint</a:t>
          </a:r>
          <a:r>
            <a:rPr lang="en-US" sz="2400" kern="1200"/>
            <a:t>—the point at which design layouts change in responsive design schemes</a:t>
          </a:r>
        </a:p>
      </dsp:txBody>
      <dsp:txXfrm>
        <a:off x="1493203" y="3232593"/>
        <a:ext cx="6736396" cy="12928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B73EF-C9F6-4A1F-8568-46EAF7295A41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3CF84-E8DB-40B3-82A8-0CDE2F44A9D7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E50A7-4312-445E-A1D6-B5F1CD1D30B9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CSS style rules to change the order, positioning, and other display characteristics of your page elements</a:t>
          </a:r>
        </a:p>
      </dsp:txBody>
      <dsp:txXfrm>
        <a:off x="1568246" y="735468"/>
        <a:ext cx="6661353" cy="1357788"/>
      </dsp:txXfrm>
    </dsp:sp>
    <dsp:sp modelId="{0F7294C9-DB29-41AA-8807-2D50418BA27E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D77E8-3A4B-42A9-9081-2375778B6864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7479E-FA71-4591-B623-50EFFD4F0048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Build one basic layout and then use style rules targeted to different screen sizes</a:t>
          </a:r>
        </a:p>
      </dsp:txBody>
      <dsp:txXfrm>
        <a:off x="1568246" y="2432705"/>
        <a:ext cx="6661353" cy="13577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FECE7-F04F-4783-8575-64D4CD6A0777}">
      <dsp:nvSpPr>
        <dsp:cNvPr id="0" name=""/>
        <dsp:cNvSpPr/>
      </dsp:nvSpPr>
      <dsp:spPr>
        <a:xfrm>
          <a:off x="0" y="2209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E04BE-FF19-4FAF-AD21-84CFD63119DF}">
      <dsp:nvSpPr>
        <dsp:cNvPr id="0" name=""/>
        <dsp:cNvSpPr/>
      </dsp:nvSpPr>
      <dsp:spPr>
        <a:xfrm>
          <a:off x="0" y="2209"/>
          <a:ext cx="8229600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Figure 12-3 shows the range of sizes and the breakpoint used in the style of the World Wildlife site</a:t>
          </a:r>
        </a:p>
      </dsp:txBody>
      <dsp:txXfrm>
        <a:off x="0" y="2209"/>
        <a:ext cx="8229600" cy="1507181"/>
      </dsp:txXfrm>
    </dsp:sp>
    <dsp:sp modelId="{4FD0041C-BA9E-4B71-BFB9-E17A4828146C}">
      <dsp:nvSpPr>
        <dsp:cNvPr id="0" name=""/>
        <dsp:cNvSpPr/>
      </dsp:nvSpPr>
      <dsp:spPr>
        <a:xfrm>
          <a:off x="0" y="1509390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DE0D6-9AD7-4919-BBD0-2ABF471CBEA4}">
      <dsp:nvSpPr>
        <dsp:cNvPr id="0" name=""/>
        <dsp:cNvSpPr/>
      </dsp:nvSpPr>
      <dsp:spPr>
        <a:xfrm>
          <a:off x="0" y="1509390"/>
          <a:ext cx="8229600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web site design adapts to larger screen sizes, expanding and adding more content and navigation as the browser widths increase</a:t>
          </a:r>
        </a:p>
      </dsp:txBody>
      <dsp:txXfrm>
        <a:off x="0" y="1509390"/>
        <a:ext cx="8229600" cy="1507181"/>
      </dsp:txXfrm>
    </dsp:sp>
    <dsp:sp modelId="{EF24D248-19FB-4BA1-98BD-EC702DE638FC}">
      <dsp:nvSpPr>
        <dsp:cNvPr id="0" name=""/>
        <dsp:cNvSpPr/>
      </dsp:nvSpPr>
      <dsp:spPr>
        <a:xfrm>
          <a:off x="0" y="3016572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48A3D-0232-4A72-BD95-A1187CE08F54}">
      <dsp:nvSpPr>
        <dsp:cNvPr id="0" name=""/>
        <dsp:cNvSpPr/>
      </dsp:nvSpPr>
      <dsp:spPr>
        <a:xfrm>
          <a:off x="0" y="3016572"/>
          <a:ext cx="8229600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 this example, the breakpoint is set to 768 pixels</a:t>
          </a:r>
        </a:p>
      </dsp:txBody>
      <dsp:txXfrm>
        <a:off x="0" y="3016572"/>
        <a:ext cx="8229600" cy="15071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B3DA7-1CD5-441C-BAC0-361CB982200B}">
      <dsp:nvSpPr>
        <dsp:cNvPr id="0" name=""/>
        <dsp:cNvSpPr/>
      </dsp:nvSpPr>
      <dsp:spPr>
        <a:xfrm>
          <a:off x="0" y="462756"/>
          <a:ext cx="2571749" cy="36004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504" tIns="330200" rIns="20050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Choose a breakpoint and then design for the devices above and below that point</a:t>
          </a:r>
        </a:p>
      </dsp:txBody>
      <dsp:txXfrm>
        <a:off x="0" y="1830927"/>
        <a:ext cx="2571749" cy="2160269"/>
      </dsp:txXfrm>
    </dsp:sp>
    <dsp:sp modelId="{26E8C75B-AB58-4F6A-BE46-9A3F0603F99C}">
      <dsp:nvSpPr>
        <dsp:cNvPr id="0" name=""/>
        <dsp:cNvSpPr/>
      </dsp:nvSpPr>
      <dsp:spPr>
        <a:xfrm>
          <a:off x="745807" y="822801"/>
          <a:ext cx="1080134" cy="1080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212" tIns="12700" rIns="8421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03989" y="980983"/>
        <a:ext cx="763770" cy="763770"/>
      </dsp:txXfrm>
    </dsp:sp>
    <dsp:sp modelId="{360E6ED8-A843-4CBC-96DF-1D4AF4112130}">
      <dsp:nvSpPr>
        <dsp:cNvPr id="0" name=""/>
        <dsp:cNvSpPr/>
      </dsp:nvSpPr>
      <dsp:spPr>
        <a:xfrm>
          <a:off x="0" y="4063134"/>
          <a:ext cx="257174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322F48-8107-421F-9FF3-CA284679614B}">
      <dsp:nvSpPr>
        <dsp:cNvPr id="0" name=""/>
        <dsp:cNvSpPr/>
      </dsp:nvSpPr>
      <dsp:spPr>
        <a:xfrm>
          <a:off x="2828925" y="462756"/>
          <a:ext cx="2571749" cy="36004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504" tIns="330200" rIns="20050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Adapt your design for optimal viewing in each range of screen sizes</a:t>
          </a:r>
        </a:p>
      </dsp:txBody>
      <dsp:txXfrm>
        <a:off x="2828925" y="1830927"/>
        <a:ext cx="2571749" cy="2160269"/>
      </dsp:txXfrm>
    </dsp:sp>
    <dsp:sp modelId="{764AA39B-12B4-412E-8A7B-10F117DA7543}">
      <dsp:nvSpPr>
        <dsp:cNvPr id="0" name=""/>
        <dsp:cNvSpPr/>
      </dsp:nvSpPr>
      <dsp:spPr>
        <a:xfrm>
          <a:off x="3574732" y="822801"/>
          <a:ext cx="1080134" cy="1080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212" tIns="12700" rIns="8421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732914" y="980983"/>
        <a:ext cx="763770" cy="763770"/>
      </dsp:txXfrm>
    </dsp:sp>
    <dsp:sp modelId="{2AC7FDFC-876C-408B-87DD-08536865E5A6}">
      <dsp:nvSpPr>
        <dsp:cNvPr id="0" name=""/>
        <dsp:cNvSpPr/>
      </dsp:nvSpPr>
      <dsp:spPr>
        <a:xfrm>
          <a:off x="2828925" y="4063134"/>
          <a:ext cx="257174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63C019-42B9-441C-9CD3-6A4CAECAD12C}">
      <dsp:nvSpPr>
        <dsp:cNvPr id="0" name=""/>
        <dsp:cNvSpPr/>
      </dsp:nvSpPr>
      <dsp:spPr>
        <a:xfrm>
          <a:off x="5657849" y="462756"/>
          <a:ext cx="2571749" cy="36004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504" tIns="330200" rIns="20050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Content, not the device needs, should dictate when you choose breakpoints</a:t>
          </a:r>
        </a:p>
      </dsp:txBody>
      <dsp:txXfrm>
        <a:off x="5657849" y="1830927"/>
        <a:ext cx="2571749" cy="2160269"/>
      </dsp:txXfrm>
    </dsp:sp>
    <dsp:sp modelId="{1B8DAA3A-F69D-4B61-BC64-563AC55B166D}">
      <dsp:nvSpPr>
        <dsp:cNvPr id="0" name=""/>
        <dsp:cNvSpPr/>
      </dsp:nvSpPr>
      <dsp:spPr>
        <a:xfrm>
          <a:off x="6403657" y="822801"/>
          <a:ext cx="1080134" cy="1080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4212" tIns="12700" rIns="8421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561839" y="980983"/>
        <a:ext cx="763770" cy="763770"/>
      </dsp:txXfrm>
    </dsp:sp>
    <dsp:sp modelId="{8C8CB784-4855-4ABD-A1A2-ED7F701E0E25}">
      <dsp:nvSpPr>
        <dsp:cNvPr id="0" name=""/>
        <dsp:cNvSpPr/>
      </dsp:nvSpPr>
      <dsp:spPr>
        <a:xfrm>
          <a:off x="5657849" y="4063134"/>
          <a:ext cx="257174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7327E-C41E-4856-BC9F-EF123A81C84D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EA1D3-94F2-4C34-AC6E-5849246138E8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39D0D-540C-4733-BFF7-3ACD80EDFB6B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You can control style characteristics including: </a:t>
          </a:r>
        </a:p>
      </dsp:txBody>
      <dsp:txXfrm>
        <a:off x="1099610" y="1878"/>
        <a:ext cx="7129989" cy="952043"/>
      </dsp:txXfrm>
    </dsp:sp>
    <dsp:sp modelId="{2C8DACCE-18EB-4495-AEF7-AEE1B6CAEC5A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A9EBF-9EF0-4110-BDE0-E000A74CE501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59FDD-2203-4763-A09B-357AE4199E7E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Adding and removing entire columns</a:t>
          </a:r>
        </a:p>
      </dsp:txBody>
      <dsp:txXfrm>
        <a:off x="1099610" y="1191932"/>
        <a:ext cx="7129989" cy="952043"/>
      </dsp:txXfrm>
    </dsp:sp>
    <dsp:sp modelId="{BC7782FD-E327-412C-9DFF-6E113A8DA59C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1EE5C-B1DD-47C9-8DE2-41E7E31E0B43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6E998-C2C4-484D-B7C2-EA631BDEFDD3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Changing navigation</a:t>
          </a:r>
        </a:p>
      </dsp:txBody>
      <dsp:txXfrm>
        <a:off x="1099610" y="2381986"/>
        <a:ext cx="7129989" cy="952043"/>
      </dsp:txXfrm>
    </dsp:sp>
    <dsp:sp modelId="{B8434F05-731F-491A-AEF1-66B716C0D102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10B74-E9A9-4C5D-BD32-7A433A93D8DC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3CCF7-DF31-4E86-83AA-04032DC21250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Stacking columns on top of each other</a:t>
          </a:r>
        </a:p>
      </dsp:txBody>
      <dsp:txXfrm>
        <a:off x="1099610" y="3572041"/>
        <a:ext cx="7129989" cy="952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E49EA-5284-47CA-AF8C-56C63AAAD670}" type="datetimeFigureOut">
              <a:rPr lang="en-US" smtClean="0"/>
              <a:pPr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0D960-6F80-439F-869A-A7E4B4BB7E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0D960-6F80-439F-869A-A7E4B4BB7EB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0D960-6F80-439F-869A-A7E4B4BB7EB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16B47-B74A-42F7-974B-7959E76D12F1}" type="datetime1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19FF-F7DE-49D3-A573-4149CDE44943}" type="datetime1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6007-BCA9-44DA-85D6-53C34063F97A}" type="datetime1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sp>
          <p:nvSpPr>
            <p:cNvPr id="8" name="Rectangle 7"/>
            <p:cNvSpPr/>
            <p:nvPr/>
          </p:nvSpPr>
          <p:spPr>
            <a:xfrm>
              <a:off x="0" y="6172200"/>
              <a:ext cx="9144000" cy="685800"/>
            </a:xfrm>
            <a:prstGeom prst="rect">
              <a:avLst/>
            </a:prstGeom>
            <a:solidFill>
              <a:srgbClr val="A7B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6200000">
              <a:off x="4299857" y="4806044"/>
              <a:ext cx="544286" cy="342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CD8D848B-A7D8-4A46-B01D-3F3F74D024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A7B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6869-8A36-4777-9B2B-87051C5BBA85}" type="datetime1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A9AB-2DB0-4AC4-AE43-AB8A88A7146C}" type="datetime1">
              <a:rPr lang="en-US" smtClean="0"/>
              <a:pPr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FC7-BAC1-42B8-98AF-0C4B448EA574}" type="datetime1">
              <a:rPr lang="en-US" smtClean="0"/>
              <a:pPr/>
              <a:t>7/7/2022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9652-542B-4F00-853D-D39BB0E87919}" type="datetime1">
              <a:rPr lang="en-US" smtClean="0"/>
              <a:pPr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AAA0-3D50-4B23-9256-F47EB2FC2B2E}" type="datetime1">
              <a:rPr lang="en-US" smtClean="0"/>
              <a:pPr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26C5-7412-4B88-8AAB-E290C13D9E1F}" type="datetime1">
              <a:rPr lang="en-US" smtClean="0"/>
              <a:pPr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31AAE-A64D-4FEC-9F50-89A813F1AA9A}" type="datetime1">
              <a:rPr lang="en-US" smtClean="0"/>
              <a:pPr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51D35-EC2A-4FBE-B262-29032F865A5F}" type="datetime1">
              <a:rPr lang="en-US" smtClean="0"/>
              <a:pPr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70" y="0"/>
            <a:ext cx="9144000" cy="6858000"/>
          </a:xfrm>
          <a:prstGeom prst="rect">
            <a:avLst/>
          </a:prstGeom>
          <a:solidFill>
            <a:srgbClr val="A7B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Principles of Web Design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953000"/>
            <a:ext cx="6400800" cy="1752600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Responsive Web Design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Recognizing the Need for Responsive Web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D300550-9F7E-52FA-57A8-AFD491D7F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27737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Recognizing the Need for Responsive Web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61A6222-789C-4731-CD99-EC45951CAF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30356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 descr="Figure 12-0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074738"/>
            <a:ext cx="9144000" cy="470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Recognizing the Need for Responsive Web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7D750DD-773C-384D-F203-7841F94F2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163004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Recognizing the Need for Responsive Web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D745CEB-EEA7-F54D-0BDA-ABE83BA75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30657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 descr="Figure 12-04a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196465" y="381000"/>
            <a:ext cx="4751070" cy="5557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 descr="Figure 12-04b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760452" y="381000"/>
            <a:ext cx="7623097" cy="553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Content-First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82B5A65-0B44-5921-F3EF-D7D2602FB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5921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Measurement Units in Responsive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AC82E52-3A62-AD96-ABEE-E55724B32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05474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Media Queries to Apply Conditional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82899E-73F4-45CB-B2E6-91937F7151D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B8F326F6-5FA1-A5C7-D722-750262C01B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4086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Using Media Queries to Apply Conditional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F01CEA1-2FE0-7D3C-3304-DF16E86660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31059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Media Queries to Apply Conditional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indent="7938">
              <a:buNone/>
            </a:pPr>
            <a:r>
              <a:rPr lang="en-US" dirty="0"/>
              <a:t>Figure 12-5: </a:t>
            </a:r>
          </a:p>
          <a:p>
            <a:pPr marL="6350" indent="7938">
              <a:buNone/>
            </a:pPr>
            <a:r>
              <a:rPr lang="en-US" dirty="0"/>
              <a:t>The media type is </a:t>
            </a:r>
            <a:r>
              <a:rPr lang="en-US" i="1" dirty="0"/>
              <a:t>screen </a:t>
            </a:r>
            <a:r>
              <a:rPr lang="en-US" dirty="0"/>
              <a:t>and the media feature is</a:t>
            </a:r>
            <a:r>
              <a:rPr lang="en-US" i="1" dirty="0"/>
              <a:t> max-width. </a:t>
            </a:r>
            <a:r>
              <a:rPr lang="en-US" dirty="0"/>
              <a:t>The max-width value is 480 pixels.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 descr="Figure 12-0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86150"/>
            <a:ext cx="91440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Using Media Queries to Apply Conditional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1EB58B7-96C0-505C-1B89-55B53F2B30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74942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Using Media Queries to Apply Conditional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599BABA-65A3-11F1-1F76-755C72E9A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50142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Applying Media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69F3BFE-B0BB-E3E6-363F-4E6CA082C0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96102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Applying Media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86FA88B-E62A-4E28-9017-D6127DE4D9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568051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Applying Media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421FFD0-7512-B6B4-2688-55F21DAE0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9353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Applying Media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1C168EF-F4A0-A02D-6BD1-0D403B569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87444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Style Rules for Three Breakpoints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/* smaller than 1024 pixels */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@media screen and (max-width: 1024px) {</a:t>
            </a:r>
          </a:p>
          <a:p>
            <a:pPr>
              <a:buNone/>
            </a:pPr>
            <a:r>
              <a:rPr lang="en-US" i="1" dirty="0">
                <a:latin typeface="Courier New" pitchFamily="49" charset="0"/>
                <a:cs typeface="Courier New" pitchFamily="49" charset="0"/>
              </a:rPr>
              <a:t>style rules here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/* smaller than 768 pixels */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@media screen and (max-width: 768px) {</a:t>
            </a:r>
          </a:p>
          <a:p>
            <a:pPr>
              <a:buNone/>
            </a:pPr>
            <a:r>
              <a:rPr lang="en-US" i="1" dirty="0">
                <a:latin typeface="Courier New" pitchFamily="49" charset="0"/>
                <a:cs typeface="Courier New" pitchFamily="49" charset="0"/>
              </a:rPr>
              <a:t>style rules here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/* smaller than 480 pixels */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@media screen and (max-width: 480px) {</a:t>
            </a:r>
          </a:p>
          <a:p>
            <a:pPr>
              <a:buNone/>
            </a:pPr>
            <a:r>
              <a:rPr lang="en-US" i="1" dirty="0">
                <a:latin typeface="Courier New" pitchFamily="49" charset="0"/>
                <a:cs typeface="Courier New" pitchFamily="49" charset="0"/>
              </a:rPr>
              <a:t>style rules here</a:t>
            </a:r>
          </a:p>
          <a:p>
            <a:pPr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Types</a:t>
            </a:r>
          </a:p>
        </p:txBody>
      </p:sp>
      <p:pic>
        <p:nvPicPr>
          <p:cNvPr id="5" name="Content Placeholder 4" descr="Table 12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87807" y="1295400"/>
            <a:ext cx="7168386" cy="4724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Recognizing the Need for Responsive Web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Viewport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viewport is equal to the size of the browser window</a:t>
            </a:r>
          </a:p>
          <a:p>
            <a:r>
              <a:rPr lang="en-US" dirty="0"/>
              <a:t>The viewport on handheld devices is much narrower than a desktop browser window</a:t>
            </a:r>
          </a:p>
          <a:p>
            <a:r>
              <a:rPr lang="en-US" dirty="0"/>
              <a:t>The narrower viewport causes problems with responsive web pages.</a:t>
            </a:r>
          </a:p>
          <a:p>
            <a:r>
              <a:rPr lang="en-US" dirty="0"/>
              <a:t>Include this meta tag to set the viewport:</a:t>
            </a:r>
          </a:p>
          <a:p>
            <a:pPr indent="7938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&lt;meta name="viewport" content="width=device-width, initial-scale=1.0"&gt;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Flexible Responsive Layouts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sz="4100"/>
              <a:t>Creating Flexible Responsive Layouts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5001381-74CB-C6EC-E00A-0ED23FD93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53596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 descr="Figure 12-0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555625"/>
            <a:ext cx="9144000" cy="574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Flexible Responsive Layouts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solve this problem, the layout’s flexibility must be extended to include all screen sizes from </a:t>
            </a:r>
            <a:r>
              <a:rPr lang="en-US" dirty="0" err="1"/>
              <a:t>smartphones</a:t>
            </a:r>
            <a:r>
              <a:rPr lang="en-US" dirty="0"/>
              <a:t> to desktop displays, as shown in Figure 12-9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" name="Picture 1" descr="Figure 12-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331471" y="434085"/>
            <a:ext cx="6481058" cy="5661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sz="4100"/>
              <a:t>Creating Flexible Responsive Layouts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9B7FD27-2B05-C224-44B9-B0D7A98FBA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23740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" name="Picture 1" descr="Figure 12-1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19100" y="1011555"/>
            <a:ext cx="8305800" cy="4879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Flexible Responsive Layouts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mockup in Figure 12-11 shows how the page design can adapt to different sizes within the ranges specified by the media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750" y="1143001"/>
            <a:ext cx="8356501" cy="434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Recognizing the Need for Responsive Web Design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82899E-73F4-45CB-B2E6-91937F7151D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CCA18023-C9B6-3489-F588-B88331AC7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99109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sz="4100"/>
              <a:t>Creating Flexible Responsive Layouts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24D35F9-CB4A-03A2-A160-0E46EC0E9C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13498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2-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41375"/>
            <a:ext cx="9144000" cy="51736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Responsive Navigation Screens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Creating Responsive Navigation Screens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C1CBEC-A013-2550-E581-7334A1745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5434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" name="Picture 1" descr="Figure 12-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777875"/>
            <a:ext cx="9144000" cy="53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Using Responsive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Using Responsive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6D24C67-6BC4-A825-0B36-53E2B75D00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29482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Responsive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4452938" cy="3122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6347" y="1752600"/>
            <a:ext cx="463765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53200" y="5029200"/>
            <a:ext cx="83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0200" y="5029200"/>
            <a:ext cx="113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Using Responsive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3B958BA-1E2E-2A71-E405-1A7BD577D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86060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Using Responsive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4772CC-73CD-0412-8CFF-5AC2BEB57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65242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 descr="Figure 12-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66674" y="761999"/>
            <a:ext cx="8010653" cy="510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2" name="Picture 1" descr="Figure 12-2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60260" y="322756"/>
            <a:ext cx="4423481" cy="577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Using Responsive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65BB89B-6ADB-C71F-0CEB-4D75BFACE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74298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Responsive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image style rule sets the width at 40%, down to a minimum width of 200 pixels:</a:t>
            </a:r>
          </a:p>
          <a:p>
            <a:pPr indent="3175">
              <a:buNone/>
            </a:pPr>
            <a:r>
              <a:rPr lang="en-US" sz="3000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sz="30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indent="3175">
              <a:buNone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float: left;</a:t>
            </a:r>
          </a:p>
          <a:p>
            <a:pPr indent="3175">
              <a:buNone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width: 40%;</a:t>
            </a:r>
          </a:p>
          <a:p>
            <a:pPr indent="3175">
              <a:buNone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height: auto;</a:t>
            </a:r>
          </a:p>
          <a:p>
            <a:pPr indent="3175">
              <a:buNone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min-width: 200px;</a:t>
            </a:r>
          </a:p>
          <a:p>
            <a:pPr indent="3175">
              <a:buNone/>
            </a:pPr>
            <a:r>
              <a:rPr lang="pt-BR" sz="3000" dirty="0">
                <a:latin typeface="Courier New" pitchFamily="49" charset="0"/>
                <a:cs typeface="Courier New" pitchFamily="49" charset="0"/>
              </a:rPr>
              <a:t>margin: 0 1em 1em 0;</a:t>
            </a:r>
          </a:p>
          <a:p>
            <a:pPr indent="3175">
              <a:buNone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2" name="Picture 1" descr="Figure 12-2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45026" y="304800"/>
            <a:ext cx="6053949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Chapter Activity: Building a Responsive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Activity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2975C8F-8CEA-5CB1-37C6-BC279F500B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64422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Picture 1" descr="Figure 12-2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990600" y="304800"/>
            <a:ext cx="7162800" cy="578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2" name="Picture 1" descr="Figure 12-2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992124" y="326136"/>
            <a:ext cx="7159752" cy="5769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" name="Picture 1" descr="Figure 12-2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120712" y="304800"/>
            <a:ext cx="6902577" cy="571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2" name="Picture 1" descr="Figure 12-3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438400" y="354430"/>
            <a:ext cx="4267201" cy="573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Recognizing the Need for Responsive Web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332E7EA-E096-EA22-D986-5E1DD10A45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90305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Media queries let you apply conditional styles based on different device properties</a:t>
            </a:r>
          </a:p>
          <a:p>
            <a:r>
              <a:rPr lang="en-US" dirty="0"/>
              <a:t>Responsive web page designs let you create one source of content and use style sheets and media queries to adapt the page design to different devices</a:t>
            </a:r>
          </a:p>
          <a:p>
            <a:r>
              <a:rPr lang="en-US" dirty="0"/>
              <a:t>Design for the needs of the content, not the device</a:t>
            </a:r>
          </a:p>
          <a:p>
            <a:r>
              <a:rPr lang="en-US" dirty="0"/>
              <a:t>Remove or add content as necessary to provide the best experience for the user</a:t>
            </a:r>
          </a:p>
          <a:p>
            <a:r>
              <a:rPr lang="en-US" dirty="0"/>
              <a:t>Use the fewest breakpoints possible, and determine the breakpoints by examining how the content behaves at different browser widths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Recognizing the Need for Responsive Web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6C38180-827A-677E-C1AA-9162A94514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58441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Recognizing the Need for Responsive Web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D8D848B-A7D8-4A46-B01D-3F3F74D0242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E7840E-69EB-C037-F76F-FADB97C27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04162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 descr="Figure 12-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57200" y="812324"/>
            <a:ext cx="8229600" cy="5044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15C28AABBC2641BEA4FB826BEAFAC8" ma:contentTypeVersion="4" ma:contentTypeDescription="Create a new document." ma:contentTypeScope="" ma:versionID="68e557f754dcf2bf995c8f5f05edcdf4">
  <xsd:schema xmlns:xsd="http://www.w3.org/2001/XMLSchema" xmlns:xs="http://www.w3.org/2001/XMLSchema" xmlns:p="http://schemas.microsoft.com/office/2006/metadata/properties" xmlns:ns2="1b6899c6-0fa3-4f1f-ae92-3085a129a56a" targetNamespace="http://schemas.microsoft.com/office/2006/metadata/properties" ma:root="true" ma:fieldsID="c9e2575cb0caf98433f000e6be91b61b" ns2:_="">
    <xsd:import namespace="1b6899c6-0fa3-4f1f-ae92-3085a129a5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899c6-0fa3-4f1f-ae92-3085a129a5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3D447D-9E8A-41C7-B67A-A7E8D4358E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07105C-E445-4A33-9B98-157442BE116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1366066-7553-4E64-8D69-6B0AD97ED2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6899c6-0fa3-4f1f-ae92-3085a129a5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</TotalTime>
  <Words>1664</Words>
  <Application>Microsoft Office PowerPoint</Application>
  <PresentationFormat>On-screen Show (4:3)</PresentationFormat>
  <Paragraphs>236</Paragraphs>
  <Slides>60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Principles of Web Design </vt:lpstr>
      <vt:lpstr>Objectives</vt:lpstr>
      <vt:lpstr>Recognizing the Need for Responsive Web Design</vt:lpstr>
      <vt:lpstr>Recognizing the Need for Responsive Web Design</vt:lpstr>
      <vt:lpstr>PowerPoint Presentation</vt:lpstr>
      <vt:lpstr>Recognizing the Need for Responsive Web Design</vt:lpstr>
      <vt:lpstr>Recognizing the Need for Responsive Web Design</vt:lpstr>
      <vt:lpstr>Recognizing the Need for Responsive Web Design</vt:lpstr>
      <vt:lpstr>PowerPoint Presentation</vt:lpstr>
      <vt:lpstr>Recognizing the Need for Responsive Web Design</vt:lpstr>
      <vt:lpstr>Recognizing the Need for Responsive Web Design</vt:lpstr>
      <vt:lpstr>PowerPoint Presentation</vt:lpstr>
      <vt:lpstr>Recognizing the Need for Responsive Web Design</vt:lpstr>
      <vt:lpstr>Recognizing the Need for Responsive Web Design</vt:lpstr>
      <vt:lpstr>PowerPoint Presentation</vt:lpstr>
      <vt:lpstr>PowerPoint Presentation</vt:lpstr>
      <vt:lpstr>Content-First Design</vt:lpstr>
      <vt:lpstr>Measurement Units in Responsive Design</vt:lpstr>
      <vt:lpstr>Using Media Queries to Apply Conditional Styles</vt:lpstr>
      <vt:lpstr>Using Media Queries to Apply Conditional Styles</vt:lpstr>
      <vt:lpstr>Using Media Queries to Apply Conditional Styles</vt:lpstr>
      <vt:lpstr>Using Media Queries to Apply Conditional Styles</vt:lpstr>
      <vt:lpstr>Using Media Queries to Apply Conditional Styles</vt:lpstr>
      <vt:lpstr>Applying Media Queries</vt:lpstr>
      <vt:lpstr>Applying Media Queries</vt:lpstr>
      <vt:lpstr>Applying Media Queries</vt:lpstr>
      <vt:lpstr>Applying Media Queries</vt:lpstr>
      <vt:lpstr>Multiple Style Rules for Three Breakpoints</vt:lpstr>
      <vt:lpstr>Media Types</vt:lpstr>
      <vt:lpstr>Setting the Viewport Scale</vt:lpstr>
      <vt:lpstr>Creating Flexible Responsive Layouts</vt:lpstr>
      <vt:lpstr>Creating Flexible Responsive Layouts</vt:lpstr>
      <vt:lpstr>PowerPoint Presentation</vt:lpstr>
      <vt:lpstr>Creating Flexible Responsive Layouts</vt:lpstr>
      <vt:lpstr>PowerPoint Presentation</vt:lpstr>
      <vt:lpstr>Creating Flexible Responsive Layouts</vt:lpstr>
      <vt:lpstr>PowerPoint Presentation</vt:lpstr>
      <vt:lpstr>Creating Flexible Responsive Layouts</vt:lpstr>
      <vt:lpstr>PowerPoint Presentation</vt:lpstr>
      <vt:lpstr>Creating Flexible Responsive Layouts</vt:lpstr>
      <vt:lpstr>PowerPoint Presentation</vt:lpstr>
      <vt:lpstr>Creating Responsive Navigation Screens</vt:lpstr>
      <vt:lpstr>Creating Responsive Navigation Screens</vt:lpstr>
      <vt:lpstr>PowerPoint Presentation</vt:lpstr>
      <vt:lpstr>Using Responsive Images</vt:lpstr>
      <vt:lpstr>Using Responsive Images</vt:lpstr>
      <vt:lpstr>Using Responsive Images</vt:lpstr>
      <vt:lpstr>Using Responsive Images</vt:lpstr>
      <vt:lpstr>Using Responsive Images</vt:lpstr>
      <vt:lpstr>PowerPoint Presentation</vt:lpstr>
      <vt:lpstr>Using Responsive Images</vt:lpstr>
      <vt:lpstr>Using Responsive Images</vt:lpstr>
      <vt:lpstr>PowerPoint Presentation</vt:lpstr>
      <vt:lpstr>Chapter Activity: Building a Responsive Design</vt:lpstr>
      <vt:lpstr>Activity Objectives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>FM Global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Web  Design 6th Edition</dc:title>
  <dc:creator>Joel Sklar</dc:creator>
  <cp:lastModifiedBy>Khattar Daou</cp:lastModifiedBy>
  <cp:revision>77</cp:revision>
  <dcterms:created xsi:type="dcterms:W3CDTF">2014-07-02T16:28:28Z</dcterms:created>
  <dcterms:modified xsi:type="dcterms:W3CDTF">2022-07-07T18:52:33Z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0x0101002C15C28AABBC2641BEA4FB826BEAFAC8</vt:lpwstr>
  </property>
</Properties>
</file>